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9" r:id="rId4"/>
    <p:sldId id="271" r:id="rId5"/>
    <p:sldId id="259" r:id="rId6"/>
    <p:sldId id="272" r:id="rId7"/>
    <p:sldId id="273" r:id="rId8"/>
    <p:sldId id="275" r:id="rId9"/>
    <p:sldId id="266" r:id="rId10"/>
    <p:sldId id="28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5862944-BBA2-4F5E-BB50-090F1F864D6A}" type="datetimeFigureOut">
              <a:rPr lang="ru-RU" smtClean="0"/>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5862944-BBA2-4F5E-BB50-090F1F864D6A}" type="datetimeFigureOut">
              <a:rPr lang="ru-RU" smtClean="0"/>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5862944-BBA2-4F5E-BB50-090F1F864D6A}" type="datetimeFigureOut">
              <a:rPr lang="ru-RU" smtClean="0"/>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5862944-BBA2-4F5E-BB50-090F1F864D6A}" type="datetimeFigureOut">
              <a:rPr lang="ru-RU" smtClean="0"/>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5862944-BBA2-4F5E-BB50-090F1F864D6A}" type="datetimeFigureOut">
              <a:rPr lang="ru-RU" smtClean="0"/>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5862944-BBA2-4F5E-BB50-090F1F864D6A}" type="datetimeFigureOut">
              <a:rPr lang="ru-RU" smtClean="0"/>
              <a:t>15.02.2024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5862944-BBA2-4F5E-BB50-090F1F864D6A}" type="datetimeFigureOut">
              <a:rPr lang="ru-RU" smtClean="0"/>
              <a:t>15.02.2024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5862944-BBA2-4F5E-BB50-090F1F864D6A}" type="datetimeFigureOut">
              <a:rPr lang="ru-RU" smtClean="0"/>
              <a:t>15.02.2024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862944-BBA2-4F5E-BB50-090F1F864D6A}" type="datetimeFigureOut">
              <a:rPr lang="ru-RU" smtClean="0"/>
              <a:t>15.02.2024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5862944-BBA2-4F5E-BB50-090F1F864D6A}" type="datetimeFigureOut">
              <a:rPr lang="ru-RU" smtClean="0"/>
              <a:t>15.02.2024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5862944-BBA2-4F5E-BB50-090F1F864D6A}" type="datetimeFigureOut">
              <a:rPr lang="ru-RU" smtClean="0"/>
              <a:t>15.02.2024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A4FB2E-D164-4020-A7BB-7F28423FD0C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62944-BBA2-4F5E-BB50-090F1F864D6A}" type="datetimeFigureOut">
              <a:rPr lang="ru-RU" smtClean="0"/>
              <a:t>15.02.2024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4FB2E-D164-4020-A7BB-7F28423FD0C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sun1-97.userapi.com/impg/gSqZPZ6MfazQ4SLRPpA5wviiF5WjgnRK8j7DWA/qYQ9FP4y9vM.jpg?size=960x720&amp;quality=95&amp;sign=325308f24314a6a41c87f6b883f611f3&amp;c_uniq_tag=zWtkVFDIYHhPQkEM5j7Se2M8JG0ASmyDoehHP3Jja3Q&amp;type=album"/>
          <p:cNvPicPr/>
          <p:nvPr/>
        </p:nvPicPr>
        <p:blipFill>
          <a:blip r:embed="rId2" cstate="print"/>
          <a:srcRect/>
          <a:stretch>
            <a:fillRect/>
          </a:stretch>
        </p:blipFill>
        <p:spPr bwMode="auto">
          <a:xfrm>
            <a:off x="1000100" y="642918"/>
            <a:ext cx="7143801" cy="521497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a:bodyPr>
          <a:lstStyle/>
          <a:p>
            <a:r>
              <a:rPr lang="ru-RU" sz="2000" dirty="0">
                <a:latin typeface="Times New Roman" pitchFamily="18" charset="0"/>
                <a:cs typeface="Times New Roman" pitchFamily="18" charset="0"/>
              </a:rPr>
              <a:t>Уважаемые воины-интернационалисты!</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Ваш славный боевой путь дает современному обществу яркие примеры истинного патриотизма и самоотверженности.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Мы гордимся Вами, настоящими патриотами России и склоняем головы, скорбя о погибших героях.</a:t>
            </a:r>
          </a:p>
        </p:txBody>
      </p:sp>
      <p:pic>
        <p:nvPicPr>
          <p:cNvPr id="4" name="Содержимое 3" descr="https://avatars.mds.yandex.net/i?id=de96d233d1455149cf8b3ec205d74007bea21947-8185493-images-thumbs&amp;n=13"/>
          <p:cNvPicPr>
            <a:picLocks noGrp="1"/>
          </p:cNvPicPr>
          <p:nvPr>
            <p:ph idx="1"/>
          </p:nvPr>
        </p:nvPicPr>
        <p:blipFill>
          <a:blip r:embed="rId2" cstate="print"/>
          <a:srcRect/>
          <a:stretch>
            <a:fillRect/>
          </a:stretch>
        </p:blipFill>
        <p:spPr bwMode="auto">
          <a:xfrm>
            <a:off x="2286000" y="2339181"/>
            <a:ext cx="4572000" cy="304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 ПЛАМЕНИ АФГАНИСТАНА</a:t>
            </a:r>
          </a:p>
        </p:txBody>
      </p:sp>
      <p:sp>
        <p:nvSpPr>
          <p:cNvPr id="9" name="Содержимое 8"/>
          <p:cNvSpPr>
            <a:spLocks noGrp="1"/>
          </p:cNvSpPr>
          <p:nvPr>
            <p:ph idx="1"/>
          </p:nvPr>
        </p:nvSpPr>
        <p:spPr/>
        <p:txBody>
          <a:bodyPr>
            <a:noAutofit/>
          </a:bodyPr>
          <a:lstStyle/>
          <a:p>
            <a:pPr algn="just">
              <a:buNone/>
            </a:pPr>
            <a:r>
              <a:rPr lang="ru-RU" sz="2200" dirty="0">
                <a:latin typeface="Times New Roman" pitchFamily="18" charset="0"/>
                <a:cs typeface="Times New Roman" pitchFamily="18" charset="0"/>
              </a:rPr>
              <a:t>             15 февраля 2024 года исполняется 35 лет со дня вывода советских войск из Афганистана. Это знаменательная и одновременно скорбная дата. Советские войска на территории Афганистана находились 9 лет 1 месяц и 18 дней с 1979 по 1989 гг.  Вывод советских войск начался 15 мая 1988 года, в соответствии с заключенными 14 апреля 1988 года Женевскими соглашениями о политическом урегулировании положения вокруг ДРА.</a:t>
            </a:r>
          </a:p>
          <a:p>
            <a:pPr algn="just">
              <a:buNone/>
            </a:pPr>
            <a:r>
              <a:rPr lang="ru-RU" sz="2200" dirty="0">
                <a:latin typeface="Times New Roman" pitchFamily="18" charset="0"/>
                <a:cs typeface="Times New Roman" pitchFamily="18" charset="0"/>
              </a:rPr>
              <a:t>            15 февраля 1989 года последнее подразделение 40-й армии СССР покинуло Афганистан. Вывод войск осуществлялся под руководством генерала-лейтенанта Б.В. Громова по </a:t>
            </a:r>
            <a:r>
              <a:rPr lang="ru-RU" sz="2200" dirty="0" err="1">
                <a:latin typeface="Times New Roman" pitchFamily="18" charset="0"/>
                <a:cs typeface="Times New Roman" pitchFamily="18" charset="0"/>
              </a:rPr>
              <a:t>Термезскому</a:t>
            </a:r>
            <a:r>
              <a:rPr lang="ru-RU" sz="2200" dirty="0">
                <a:latin typeface="Times New Roman" pitchFamily="18" charset="0"/>
                <a:cs typeface="Times New Roman" pitchFamily="18" charset="0"/>
              </a:rPr>
              <a:t> мосту «Дружба».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normAutofit/>
          </a:bodyPr>
          <a:lstStyle/>
          <a:p>
            <a:pPr algn="just"/>
            <a:r>
              <a:rPr lang="ru-RU" sz="2000" dirty="0"/>
              <a:t>         15 февраля вспоминают не только ветеранов войны в Афганистане, но и других российских военнослужащих, принимавших участие в более чем 30 вооруженных конфликтах за пределами страны. Эта дата введена в знак памяти о россиянах, проявивших самоотверженность и преданность Родине в период участия в боевых действиях за пределами страны. Память о погибших свято хранят их товарищи по оружию, их семьи и близкие. И память эта будет жива, пока мы об этом помним. </a:t>
            </a:r>
            <a:br>
              <a:rPr lang="ru-RU" sz="2000" dirty="0"/>
            </a:br>
            <a:r>
              <a:rPr lang="ru-RU" sz="2000" dirty="0"/>
              <a:t>      </a:t>
            </a:r>
            <a:br>
              <a:rPr lang="ru-RU" sz="2000" dirty="0"/>
            </a:br>
            <a:r>
              <a:rPr lang="ru-RU" sz="2000" dirty="0"/>
              <a:t>       15 февраля – день вывода советских войск из Афганистана – дань памяти всем, кто причастен к героической и трагической афганской войне. Много горя, бед и страданий принесли нашему народу эти девять лет жестоких сражений в чужом краю. Но и там, в далеком Афганистане, советские воины проявили лучшие человеческие качества: мужество, стойкость и благородство.</a:t>
            </a:r>
            <a:br>
              <a:rPr lang="ru-RU" sz="2000" dirty="0"/>
            </a:br>
            <a:br>
              <a:rPr lang="ru-RU" sz="2000" dirty="0"/>
            </a:br>
            <a:r>
              <a:rPr lang="ru-RU" sz="2000" dirty="0"/>
              <a:t>       Через эту войну прошло  </a:t>
            </a:r>
            <a:r>
              <a:rPr lang="ru-RU" sz="2000"/>
              <a:t>не менее </a:t>
            </a:r>
            <a:r>
              <a:rPr lang="ru-RU" sz="2000" dirty="0"/>
              <a:t>1,5 млн. человек, в том числе и наши земляки из </a:t>
            </a:r>
            <a:r>
              <a:rPr lang="ru-RU" sz="2000" dirty="0" err="1"/>
              <a:t>Суксунского</a:t>
            </a:r>
            <a:r>
              <a:rPr lang="ru-RU" sz="2000" dirty="0"/>
              <a:t> района принимали участие в боевых действиях. </a:t>
            </a:r>
            <a:br>
              <a:rPr lang="ru-RU" sz="1700" dirty="0">
                <a:latin typeface="Times New Roman" pitchFamily="18" charset="0"/>
                <a:cs typeface="Times New Roman" pitchFamily="18" charset="0"/>
              </a:rPr>
            </a:br>
            <a:endParaRPr lang="ru-RU" sz="17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a:latin typeface="Times New Roman" pitchFamily="18" charset="0"/>
                <a:cs typeface="Times New Roman" pitchFamily="18" charset="0"/>
              </a:rPr>
              <a:t>Булатов Николай Федорович</a:t>
            </a:r>
          </a:p>
        </p:txBody>
      </p:sp>
      <p:sp>
        <p:nvSpPr>
          <p:cNvPr id="3" name="Содержимое 2"/>
          <p:cNvSpPr>
            <a:spLocks noGrp="1"/>
          </p:cNvSpPr>
          <p:nvPr>
            <p:ph idx="1"/>
          </p:nvPr>
        </p:nvSpPr>
        <p:spPr/>
        <p:txBody>
          <a:bodyPr>
            <a:normAutofit lnSpcReduction="10000"/>
          </a:bodyPr>
          <a:lstStyle/>
          <a:p>
            <a:pPr algn="just"/>
            <a:r>
              <a:rPr lang="ru-RU" sz="1600" dirty="0">
                <a:latin typeface="Times New Roman" pitchFamily="18" charset="0"/>
                <a:cs typeface="Times New Roman" pitchFamily="18" charset="0"/>
              </a:rPr>
              <a:t>        Уходя в армию Николай Булатов и не подозревал, что через несколько месяцев с автоматом в руках предстоит пройти горнило жестокой войны в Афганистане. В июне 1980 года он в составе сводного боевого отряда перешел границу СССР и Афганистана. Личный состав отряда на вертолете был направлен к месту назначения, а водители со своей техникой направились по горным дорогам. Не доезжая до места, солдатам пришлось принять свой первый бой. На колонну напали, две машины подорвались на минах, одна загорелась. На ней то и ехал </a:t>
            </a:r>
            <a:r>
              <a:rPr lang="ru-RU" sz="1600" dirty="0" err="1">
                <a:latin typeface="Times New Roman" pitchFamily="18" charset="0"/>
                <a:cs typeface="Times New Roman" pitchFamily="18" charset="0"/>
              </a:rPr>
              <a:t>Суксунский</a:t>
            </a:r>
            <a:r>
              <a:rPr lang="ru-RU" sz="1600" dirty="0">
                <a:latin typeface="Times New Roman" pitchFamily="18" charset="0"/>
                <a:cs typeface="Times New Roman" pitchFamily="18" charset="0"/>
              </a:rPr>
              <a:t> водитель Николай Булатов. Из этого боя всем удалось выйти без людских потерь.</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А  дальше началась длинная боевая служба. На своей машине ГАЗ-66 заряжающему Булатову пришлось побывать в самых различных уголках Афганистана.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Однажды встретил на афганских дорогах земляка из Суксуна – Андрея Башкирцева. Миномет и автомат были оружием в руках Николая. Армейская дружба поддерживала его и его друзей на чужбине.</a:t>
            </a:r>
          </a:p>
          <a:p>
            <a:pPr algn="just">
              <a:buNone/>
            </a:pPr>
            <a:r>
              <a:rPr lang="ru-RU" sz="1600" dirty="0">
                <a:latin typeface="Times New Roman" pitchFamily="18" charset="0"/>
                <a:cs typeface="Times New Roman" pitchFamily="18" charset="0"/>
              </a:rPr>
              <a:t>	        Многие не вернулись с той войны, но Николаю Федоровичу повезло вернуться домой целым и невредимым, хотя смерть ходила по пятам.</a:t>
            </a:r>
          </a:p>
          <a:p>
            <a:pPr>
              <a:buNone/>
            </a:pPr>
            <a:endParaRPr lang="ru-RU" sz="1600" dirty="0">
              <a:latin typeface="Times New Roman" pitchFamily="18" charset="0"/>
              <a:cs typeface="Times New Roman" pitchFamily="18" charset="0"/>
            </a:endParaRPr>
          </a:p>
          <a:p>
            <a:pPr algn="ctr">
              <a:buNone/>
            </a:pPr>
            <a:endParaRPr lang="ru-RU" sz="1600" dirty="0">
              <a:latin typeface="Times New Roman" pitchFamily="18" charset="0"/>
              <a:cs typeface="Times New Roman" pitchFamily="18" charset="0"/>
            </a:endParaRPr>
          </a:p>
          <a:p>
            <a:pPr algn="ctr">
              <a:buNone/>
            </a:pPr>
            <a:r>
              <a:rPr lang="ru-RU" sz="1600" dirty="0">
                <a:latin typeface="Times New Roman" pitchFamily="18" charset="0"/>
                <a:cs typeface="Times New Roman" pitchFamily="18" charset="0"/>
              </a:rPr>
              <a:t>(газета «Новая жизнь» от 15.02.1994 № 17; от 16.02.1999 № 17)</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latin typeface="Times New Roman" pitchFamily="18" charset="0"/>
                <a:cs typeface="Times New Roman" pitchFamily="18" charset="0"/>
              </a:rPr>
              <a:t>Булатов Николай Федорович</a:t>
            </a:r>
          </a:p>
        </p:txBody>
      </p:sp>
      <p:sp>
        <p:nvSpPr>
          <p:cNvPr id="3" name="Содержимое 2"/>
          <p:cNvSpPr>
            <a:spLocks noGrp="1"/>
          </p:cNvSpPr>
          <p:nvPr>
            <p:ph sz="half" idx="1"/>
          </p:nvPr>
        </p:nvSpPr>
        <p:spPr/>
        <p:txBody>
          <a:bodyPr>
            <a:normAutofit fontScale="92500" lnSpcReduction="20000"/>
          </a:bodyPr>
          <a:lstStyle/>
          <a:p>
            <a:pPr algn="just"/>
            <a:r>
              <a:rPr lang="ru-RU" sz="1600" dirty="0">
                <a:latin typeface="Times New Roman" pitchFamily="18" charset="0"/>
                <a:cs typeface="Times New Roman" pitchFamily="18" charset="0"/>
              </a:rPr>
              <a:t>Ветеран войны в Афганистане, пограничник, председатель </a:t>
            </a:r>
            <a:r>
              <a:rPr lang="ru-RU" sz="1600" dirty="0" err="1">
                <a:latin typeface="Times New Roman" pitchFamily="18" charset="0"/>
                <a:cs typeface="Times New Roman" pitchFamily="18" charset="0"/>
              </a:rPr>
              <a:t>Суксунской</a:t>
            </a:r>
            <a:r>
              <a:rPr lang="ru-RU" sz="1600" dirty="0">
                <a:latin typeface="Times New Roman" pitchFamily="18" charset="0"/>
                <a:cs typeface="Times New Roman" pitchFamily="18" charset="0"/>
              </a:rPr>
              <a:t> районной общественной организации "Союз ветеранов боевых действий и членов их семей"</a:t>
            </a:r>
            <a:br>
              <a:rPr lang="ru-RU" sz="1600" dirty="0">
                <a:latin typeface="Times New Roman" pitchFamily="18" charset="0"/>
                <a:cs typeface="Times New Roman" pitchFamily="18" charset="0"/>
              </a:rPr>
            </a:b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В Афганистане - водитель миномётной батареи ММГ "</a:t>
            </a:r>
            <a:r>
              <a:rPr lang="ru-RU" sz="1600" dirty="0" err="1">
                <a:latin typeface="Times New Roman" pitchFamily="18" charset="0"/>
                <a:cs typeface="Times New Roman" pitchFamily="18" charset="0"/>
              </a:rPr>
              <a:t>Чахи-Аб</a:t>
            </a:r>
            <a:r>
              <a:rPr lang="ru-RU" sz="1600" dirty="0">
                <a:latin typeface="Times New Roman" pitchFamily="18" charset="0"/>
                <a:cs typeface="Times New Roman" pitchFamily="18" charset="0"/>
              </a:rPr>
              <a:t>" Московского пограничного отряда, в мирной жизни - лидер ветеранов боевых действий </a:t>
            </a:r>
            <a:r>
              <a:rPr lang="ru-RU" sz="1600" dirty="0" err="1">
                <a:latin typeface="Times New Roman" pitchFamily="18" charset="0"/>
                <a:cs typeface="Times New Roman" pitchFamily="18" charset="0"/>
              </a:rPr>
              <a:t>Суксунского</a:t>
            </a:r>
            <a:r>
              <a:rPr lang="ru-RU" sz="1600" dirty="0">
                <a:latin typeface="Times New Roman" pitchFamily="18" charset="0"/>
                <a:cs typeface="Times New Roman" pitchFamily="18" charset="0"/>
              </a:rPr>
              <a:t> района Пермского края</a:t>
            </a:r>
            <a:br>
              <a:rPr lang="ru-RU" sz="1600" dirty="0">
                <a:latin typeface="Times New Roman" pitchFamily="18" charset="0"/>
                <a:cs typeface="Times New Roman" pitchFamily="18" charset="0"/>
              </a:rPr>
            </a:br>
            <a:br>
              <a:rPr lang="ru-RU" sz="1600" dirty="0">
                <a:latin typeface="Times New Roman" pitchFamily="18" charset="0"/>
                <a:cs typeface="Times New Roman" pitchFamily="18" charset="0"/>
              </a:rPr>
            </a:b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Николай Федорович много делает не только для </a:t>
            </a:r>
            <a:r>
              <a:rPr lang="ru-RU" sz="1600" dirty="0" err="1">
                <a:latin typeface="Times New Roman" pitchFamily="18" charset="0"/>
                <a:cs typeface="Times New Roman" pitchFamily="18" charset="0"/>
              </a:rPr>
              <a:t>земляков-суксунцев</a:t>
            </a:r>
            <a:r>
              <a:rPr lang="ru-RU" sz="1600" dirty="0">
                <a:latin typeface="Times New Roman" pitchFamily="18" charset="0"/>
                <a:cs typeface="Times New Roman" pitchFamily="18" charset="0"/>
              </a:rPr>
              <a:t>, он является родоначальником краевого стрелкового турнира. Собирает ветеранов региона и является центром притяжения единомышленников, а сквер "Боевое братство" в Суксуне,, благодаря участию Николая Федоровича стал местом Памяти о героях-земляках!</a:t>
            </a:r>
          </a:p>
        </p:txBody>
      </p:sp>
      <p:pic>
        <p:nvPicPr>
          <p:cNvPr id="5" name="Содержимое 4" descr="https://sun9-43.userapi.com/impg/yz4dNjXUmrDIUgw9hbV09MFNtT5KqFjF8Wj9Bw/Ivum1K8TI88.jpg?size=749x807&amp;quality=96&amp;sign=7d3a4ecd2b103a212794ef28318c902a&amp;c_uniq_tag=kkIEaGIxu9dgAP7STvYFi8br1t_4akLFjLZgCnkPb80&amp;type=album"/>
          <p:cNvPicPr>
            <a:picLocks noGrp="1"/>
          </p:cNvPicPr>
          <p:nvPr>
            <p:ph sz="half" idx="2"/>
          </p:nvPr>
        </p:nvPicPr>
        <p:blipFill>
          <a:blip r:embed="rId2" cstate="print"/>
          <a:srcRect/>
          <a:stretch>
            <a:fillRect/>
          </a:stretch>
        </p:blipFill>
        <p:spPr bwMode="auto">
          <a:xfrm>
            <a:off x="4648200" y="1687514"/>
            <a:ext cx="4038600" cy="435133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rmAutofit/>
          </a:bodyPr>
          <a:lstStyle/>
          <a:p>
            <a:r>
              <a:rPr lang="ru-RU" sz="1600" dirty="0">
                <a:latin typeface="Times New Roman" pitchFamily="18" charset="0"/>
                <a:cs typeface="Times New Roman" pitchFamily="18" charset="0"/>
              </a:rPr>
              <a:t>Многие из ребят были знакомы и до Афганистана, но отношения, сложившиеся между ребятами, без которых нет настоящего воинского братства, прошедшие воинскую закалку – нечто иное. Можно сказать все они связаны одной болью.</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В августе 2012 года в п. Суксун был торжественно открыт сквер «Боевое братство».</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«Мы надеемся, что наше боевое братство будет крепнуть год от года»</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(слова Н.Ф. Булатова, газета «Новая жизнь» от 7 августа 2012 № 107-109)</a:t>
            </a:r>
          </a:p>
        </p:txBody>
      </p:sp>
      <p:sp>
        <p:nvSpPr>
          <p:cNvPr id="3" name="Содержимое 2"/>
          <p:cNvSpPr>
            <a:spLocks noGrp="1"/>
          </p:cNvSpPr>
          <p:nvPr>
            <p:ph idx="1"/>
          </p:nvPr>
        </p:nvSpPr>
        <p:spPr>
          <a:xfrm>
            <a:off x="457200" y="2357430"/>
            <a:ext cx="8229600" cy="3768733"/>
          </a:xfrm>
        </p:spPr>
        <p:txBody>
          <a:bodyPr/>
          <a:lstStyle/>
          <a:p>
            <a:pPr>
              <a:buNone/>
            </a:pPr>
            <a:r>
              <a:rPr lang="ru-RU" dirty="0"/>
              <a:t> </a:t>
            </a:r>
          </a:p>
        </p:txBody>
      </p:sp>
      <p:pic>
        <p:nvPicPr>
          <p:cNvPr id="4" name="Рисунок 3"/>
          <p:cNvPicPr/>
          <p:nvPr/>
        </p:nvPicPr>
        <p:blipFill>
          <a:blip r:embed="rId2" cstate="print"/>
          <a:srcRect l="4329" t="13379" r="9241" b="47052"/>
          <a:stretch>
            <a:fillRect/>
          </a:stretch>
        </p:blipFill>
        <p:spPr bwMode="auto">
          <a:xfrm>
            <a:off x="2143108" y="2643182"/>
            <a:ext cx="5137150" cy="3324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6144956" y="3071810"/>
            <a:ext cx="21202568" cy="12343642"/>
          </a:xfrm>
          <a:prstGeom prst="rect">
            <a:avLst/>
          </a:prstGeom>
          <a:noFill/>
          <a:ln w="9525">
            <a:noFill/>
            <a:miter lim="800000"/>
            <a:headEnd/>
            <a:tailEnd/>
          </a:ln>
          <a:effectLst/>
        </p:spPr>
      </p:pic>
      <p:pic>
        <p:nvPicPr>
          <p:cNvPr id="4" name="Рисунок 3" descr="C:\Users\Надежда\Desktop\афган\афган 001.jpg"/>
          <p:cNvPicPr/>
          <p:nvPr/>
        </p:nvPicPr>
        <p:blipFill>
          <a:blip r:embed="rId3" cstate="print"/>
          <a:srcRect/>
          <a:stretch>
            <a:fillRect/>
          </a:stretch>
        </p:blipFill>
        <p:spPr bwMode="auto">
          <a:xfrm>
            <a:off x="928662" y="857232"/>
            <a:ext cx="6929486" cy="457203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Надежда\Desktop\афган\афган 008.jpg"/>
          <p:cNvPicPr/>
          <p:nvPr/>
        </p:nvPicPr>
        <p:blipFill>
          <a:blip r:embed="rId2" cstate="print"/>
          <a:srcRect/>
          <a:stretch>
            <a:fillRect/>
          </a:stretch>
        </p:blipFill>
        <p:spPr bwMode="auto">
          <a:xfrm>
            <a:off x="1601787" y="1448858"/>
            <a:ext cx="5940425" cy="396028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Надежда\Desktop\афган\афган 024.jpg"/>
          <p:cNvPicPr/>
          <p:nvPr/>
        </p:nvPicPr>
        <p:blipFill>
          <a:blip r:embed="rId2" cstate="print"/>
          <a:srcRect/>
          <a:stretch>
            <a:fillRect/>
          </a:stretch>
        </p:blipFill>
        <p:spPr bwMode="auto">
          <a:xfrm>
            <a:off x="1601787" y="1448858"/>
            <a:ext cx="5940425" cy="396028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359</Words>
  <Application>Microsoft Office PowerPoint</Application>
  <PresentationFormat>Экран (4:3)</PresentationFormat>
  <Paragraphs>15</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Times New Roman</vt:lpstr>
      <vt:lpstr>Тема Office</vt:lpstr>
      <vt:lpstr>Презентация PowerPoint</vt:lpstr>
      <vt:lpstr>ИЗ ПЛАМЕНИ АФГАНИСТАНА</vt:lpstr>
      <vt:lpstr>         15 февраля вспоминают не только ветеранов войны в Афганистане, но и других российских военнослужащих, принимавших участие в более чем 30 вооруженных конфликтах за пределами страны. Эта дата введена в знак памяти о россиянах, проявивших самоотверженность и преданность Родине в период участия в боевых действиях за пределами страны. Память о погибших свято хранят их товарищи по оружию, их семьи и близкие. И память эта будет жива, пока мы об этом помним.                15 февраля – день вывода советских войск из Афганистана – дань памяти всем, кто причастен к героической и трагической афганской войне. Много горя, бед и страданий принесли нашему народу эти девять лет жестоких сражений в чужом краю. Но и там, в далеком Афганистане, советские воины проявили лучшие человеческие качества: мужество, стойкость и благородство.         Через эту войну прошло  не менее 1,5 млн. человек, в том числе и наши земляки из Суксунского района принимали участие в боевых действиях.  </vt:lpstr>
      <vt:lpstr>Булатов Николай Федорович</vt:lpstr>
      <vt:lpstr>Булатов Николай Федорович</vt:lpstr>
      <vt:lpstr>Многие из ребят были знакомы и до Афганистана, но отношения, сложившиеся между ребятами, без которых нет настоящего воинского братства, прошедшие воинскую закалку – нечто иное. Можно сказать все они связаны одной болью. В августе 2012 года в п. Суксун был торжественно открыт сквер «Боевое братство». «Мы надеемся, что наше боевое братство будет крепнуть год от года» (слова Н.Ф. Булатова, газета «Новая жизнь» от 7 августа 2012 № 107-109)</vt:lpstr>
      <vt:lpstr>Презентация PowerPoint</vt:lpstr>
      <vt:lpstr>Презентация PowerPoint</vt:lpstr>
      <vt:lpstr>Презентация PowerPoint</vt:lpstr>
      <vt:lpstr>Уважаемые воины-интернационалисты! Ваш славный боевой путь дает современному обществу яркие примеры истинного патриотизма и самоотверженности. Мы гордимся Вами, настоящими патриотами России и склоняем головы, скорбя о погибших героях.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Надежда</dc:creator>
  <cp:lastModifiedBy>Пользователь</cp:lastModifiedBy>
  <cp:revision>33</cp:revision>
  <dcterms:created xsi:type="dcterms:W3CDTF">2024-02-14T05:59:44Z</dcterms:created>
  <dcterms:modified xsi:type="dcterms:W3CDTF">2024-02-15T03:21:20Z</dcterms:modified>
</cp:coreProperties>
</file>