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8211-64BD-4976-9B02-35C37D8499D7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25550"/>
            <a:ext cx="47736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89B64-EF76-4788-B85E-E977ED70F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7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89B64-EF76-4788-B85E-E977ED70F7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2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3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4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4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9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9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6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1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5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F41D2-6751-4381-90EB-CBB858F5634B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9E2B-9570-40EA-A827-85B4CBB9D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6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7621EA-8775-41A1-8EB3-7BAF22B50692}"/>
              </a:ext>
            </a:extLst>
          </p:cNvPr>
          <p:cNvSpPr/>
          <p:nvPr/>
        </p:nvSpPr>
        <p:spPr>
          <a:xfrm>
            <a:off x="104213" y="32697"/>
            <a:ext cx="9697574" cy="45012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319" indent="354965" algn="ctr">
              <a:lnSpc>
                <a:spcPts val="1308"/>
              </a:lnSpc>
            </a:pPr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9" indent="354965" algn="ctr">
              <a:lnSpc>
                <a:spcPts val="1308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скачивания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приложения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России»</a:t>
            </a:r>
            <a:endParaRPr lang="ru-RU" sz="1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599245-5094-4D34-871B-274E7A024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" y="651163"/>
            <a:ext cx="2860413" cy="289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A75B46-8A2A-49B8-83CE-E43669DC22E2}"/>
              </a:ext>
            </a:extLst>
          </p:cNvPr>
          <p:cNvSpPr/>
          <p:nvPr/>
        </p:nvSpPr>
        <p:spPr>
          <a:xfrm>
            <a:off x="1380396" y="3713869"/>
            <a:ext cx="121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tabLst>
                <a:tab pos="177800" algn="l"/>
                <a:tab pos="355600" algn="l"/>
                <a:tab pos="812800" algn="l"/>
              </a:tabLst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13A76A-BCAF-4218-AFC7-184511886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3898535"/>
            <a:ext cx="2549845" cy="268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660718-522F-43D1-A3E5-AE31C5DC7CA3}"/>
              </a:ext>
            </a:extLst>
          </p:cNvPr>
          <p:cNvSpPr/>
          <p:nvPr/>
        </p:nvSpPr>
        <p:spPr>
          <a:xfrm>
            <a:off x="7587822" y="3390703"/>
            <a:ext cx="144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tabLst>
                <a:tab pos="177800" algn="l"/>
                <a:tab pos="355600" algn="l"/>
                <a:tab pos="812800" algn="l"/>
              </a:tabLs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04691" y="3344537"/>
            <a:ext cx="1014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23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2535</TotalTime>
  <Words>9</Words>
  <Application>Microsoft Office PowerPoint</Application>
  <PresentationFormat>Лист A4 (210x297 мм)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24</cp:revision>
  <cp:lastPrinted>2023-08-11T04:20:15Z</cp:lastPrinted>
  <dcterms:created xsi:type="dcterms:W3CDTF">2023-08-09T10:13:38Z</dcterms:created>
  <dcterms:modified xsi:type="dcterms:W3CDTF">2023-08-25T06:38:24Z</dcterms:modified>
</cp:coreProperties>
</file>