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drawings/drawing2.xml" ContentType="application/vnd.openxmlformats-officedocument.drawingml.chartshapes+xml"/>
  <Override PartName="/ppt/charts/chart2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275" r:id="rId2"/>
    <p:sldId id="259" r:id="rId3"/>
    <p:sldId id="311" r:id="rId4"/>
    <p:sldId id="308" r:id="rId5"/>
    <p:sldId id="312" r:id="rId6"/>
    <p:sldId id="313" r:id="rId7"/>
    <p:sldId id="309" r:id="rId8"/>
    <p:sldId id="261" r:id="rId9"/>
    <p:sldId id="280" r:id="rId10"/>
    <p:sldId id="262" r:id="rId11"/>
    <p:sldId id="278" r:id="rId12"/>
    <p:sldId id="272" r:id="rId13"/>
    <p:sldId id="271" r:id="rId14"/>
    <p:sldId id="273" r:id="rId15"/>
    <p:sldId id="279" r:id="rId16"/>
    <p:sldId id="281" r:id="rId17"/>
    <p:sldId id="265" r:id="rId18"/>
    <p:sldId id="267" r:id="rId19"/>
    <p:sldId id="282" r:id="rId20"/>
    <p:sldId id="283" r:id="rId21"/>
    <p:sldId id="303" r:id="rId22"/>
    <p:sldId id="284" r:id="rId23"/>
    <p:sldId id="285" r:id="rId24"/>
    <p:sldId id="286" r:id="rId25"/>
    <p:sldId id="287" r:id="rId26"/>
    <p:sldId id="288" r:id="rId27"/>
    <p:sldId id="289" r:id="rId28"/>
    <p:sldId id="294" r:id="rId29"/>
    <p:sldId id="295" r:id="rId30"/>
    <p:sldId id="296" r:id="rId31"/>
    <p:sldId id="304" r:id="rId32"/>
    <p:sldId id="298" r:id="rId33"/>
    <p:sldId id="299" r:id="rId34"/>
    <p:sldId id="300" r:id="rId35"/>
    <p:sldId id="301" r:id="rId36"/>
    <p:sldId id="302" r:id="rId37"/>
    <p:sldId id="290" r:id="rId38"/>
    <p:sldId id="306" r:id="rId39"/>
    <p:sldId id="307" r:id="rId40"/>
  </p:sldIdLst>
  <p:sldSz cx="9144000" cy="6858000" type="screen4x3"/>
  <p:notesSz cx="9866313" cy="67357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4081821892121E-2"/>
          <c:y val="0.20580411037135041"/>
          <c:w val="0.85574630762951875"/>
          <c:h val="0.66565039915758906"/>
        </c:manualLayout>
      </c:layout>
      <c:doughnutChart>
        <c:varyColors val="1"/>
        <c:ser>
          <c:idx val="0"/>
          <c:order val="0"/>
          <c:tx>
            <c:strRef>
              <c:f>Лист1!$B$1</c:f>
              <c:strCache>
                <c:ptCount val="1"/>
                <c:pt idx="0">
                  <c:v>Количество педагогов</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cat>
            <c:strRef>
              <c:f>Лист1!$A$2:$A$3</c:f>
              <c:strCache>
                <c:ptCount val="2"/>
                <c:pt idx="0">
                  <c:v>Город</c:v>
                </c:pt>
                <c:pt idx="1">
                  <c:v>Село</c:v>
                </c:pt>
              </c:strCache>
            </c:strRef>
          </c:cat>
          <c:val>
            <c:numRef>
              <c:f>Лист1!$B$2:$B$3</c:f>
              <c:numCache>
                <c:formatCode>General</c:formatCode>
                <c:ptCount val="2"/>
                <c:pt idx="0">
                  <c:v>13445</c:v>
                </c:pt>
                <c:pt idx="1">
                  <c:v>9610</c:v>
                </c:pt>
              </c:numCache>
            </c:numRef>
          </c:val>
        </c:ser>
        <c:dLbls>
          <c:showLegendKey val="0"/>
          <c:showVal val="0"/>
          <c:showCatName val="0"/>
          <c:showSerName val="0"/>
          <c:showPercent val="0"/>
          <c:showBubbleSize val="0"/>
          <c:showLeaderLines val="1"/>
        </c:dLbls>
        <c:firstSliceAng val="330"/>
        <c:holeSize val="75"/>
      </c:doughnut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a:t>История</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dLbl>
              <c:idx val="0"/>
              <c:layout>
                <c:manualLayout>
                  <c:x val="4.8991470083570984E-3"/>
                  <c:y val="1.9596588033428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7982940167141066E-3"/>
                  <c:y val="1.959658803342840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8.2000000000000011</c:v>
                </c:pt>
                <c:pt idx="1">
                  <c:v>33.800000000000004</c:v>
                </c:pt>
                <c:pt idx="2">
                  <c:v>39.9</c:v>
                </c:pt>
                <c:pt idx="3">
                  <c:v>18.100000000000001</c:v>
                </c:pt>
              </c:numCache>
            </c:numRef>
          </c:val>
        </c:ser>
        <c:ser>
          <c:idx val="1"/>
          <c:order val="1"/>
          <c:tx>
            <c:strRef>
              <c:f>Лист1!$C$1</c:f>
              <c:strCache>
                <c:ptCount val="1"/>
                <c:pt idx="0">
                  <c:v>РФ</c:v>
                </c:pt>
              </c:strCache>
            </c:strRef>
          </c:tx>
          <c:invertIfNegative val="0"/>
          <c:dLbls>
            <c:dLbl>
              <c:idx val="2"/>
              <c:layout>
                <c:manualLayout>
                  <c:x val="7.3487205125356506E-3"/>
                  <c:y val="-1.4697441025071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7.2</c:v>
                </c:pt>
                <c:pt idx="1">
                  <c:v>30.4</c:v>
                </c:pt>
                <c:pt idx="2">
                  <c:v>41.4</c:v>
                </c:pt>
                <c:pt idx="3">
                  <c:v>21</c:v>
                </c:pt>
              </c:numCache>
            </c:numRef>
          </c:val>
        </c:ser>
        <c:dLbls>
          <c:showLegendKey val="0"/>
          <c:showVal val="1"/>
          <c:showCatName val="0"/>
          <c:showSerName val="0"/>
          <c:showPercent val="0"/>
          <c:showBubbleSize val="0"/>
        </c:dLbls>
        <c:gapWidth val="150"/>
        <c:overlap val="-25"/>
        <c:axId val="111917312"/>
        <c:axId val="112111616"/>
      </c:barChart>
      <c:catAx>
        <c:axId val="111917312"/>
        <c:scaling>
          <c:orientation val="minMax"/>
        </c:scaling>
        <c:delete val="0"/>
        <c:axPos val="l"/>
        <c:numFmt formatCode="General" sourceLinked="0"/>
        <c:majorTickMark val="none"/>
        <c:minorTickMark val="none"/>
        <c:tickLblPos val="nextTo"/>
        <c:crossAx val="112111616"/>
        <c:crosses val="autoZero"/>
        <c:auto val="1"/>
        <c:lblAlgn val="ctr"/>
        <c:lblOffset val="100"/>
        <c:noMultiLvlLbl val="0"/>
      </c:catAx>
      <c:valAx>
        <c:axId val="112111616"/>
        <c:scaling>
          <c:orientation val="minMax"/>
        </c:scaling>
        <c:delete val="1"/>
        <c:axPos val="b"/>
        <c:numFmt formatCode="General" sourceLinked="1"/>
        <c:majorTickMark val="out"/>
        <c:minorTickMark val="none"/>
        <c:tickLblPos val="none"/>
        <c:crossAx val="11191731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ru-RU" sz="2000" b="1"/>
              <a:t>Кол-во участников ГИА предметов по выбору</a:t>
            </a:r>
          </a:p>
        </c:rich>
      </c:tx>
      <c:layout/>
      <c:overlay val="0"/>
      <c:spPr>
        <a:noFill/>
        <a:ln>
          <a:noFill/>
        </a:ln>
        <a:effectLst/>
      </c:spPr>
    </c:title>
    <c:autoTitleDeleted val="0"/>
    <c:plotArea>
      <c:layout>
        <c:manualLayout>
          <c:layoutTarget val="inner"/>
          <c:xMode val="edge"/>
          <c:yMode val="edge"/>
          <c:x val="0.41398506513336514"/>
          <c:y val="0.16889442268182084"/>
          <c:w val="0.39885808463954159"/>
          <c:h val="0.79978550899013301"/>
        </c:manualLayout>
      </c:layout>
      <c:barChart>
        <c:barDir val="bar"/>
        <c:grouping val="clustered"/>
        <c:varyColors val="0"/>
        <c:ser>
          <c:idx val="0"/>
          <c:order val="0"/>
          <c:tx>
            <c:strRef>
              <c:f>'выбор предметов'!$B$22</c:f>
              <c:strCache>
                <c:ptCount val="1"/>
                <c:pt idx="0">
                  <c:v>Кол-во участников ГИА по предмету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'выбор предметов'!$A$23:$A$33</c:f>
              <c:strCache>
                <c:ptCount val="11"/>
                <c:pt idx="0">
                  <c:v>Обществознание</c:v>
                </c:pt>
                <c:pt idx="1">
                  <c:v>География</c:v>
                </c:pt>
                <c:pt idx="2">
                  <c:v>Биология</c:v>
                </c:pt>
                <c:pt idx="3">
                  <c:v>Информатика</c:v>
                </c:pt>
                <c:pt idx="4">
                  <c:v>Физика</c:v>
                </c:pt>
                <c:pt idx="5">
                  <c:v>Химия</c:v>
                </c:pt>
                <c:pt idx="6">
                  <c:v>Английский язык</c:v>
                </c:pt>
                <c:pt idx="7">
                  <c:v>История</c:v>
                </c:pt>
                <c:pt idx="8">
                  <c:v>Литература</c:v>
                </c:pt>
                <c:pt idx="9">
                  <c:v>Немецкий язык</c:v>
                </c:pt>
                <c:pt idx="10">
                  <c:v>Французский язык</c:v>
                </c:pt>
              </c:strCache>
            </c:strRef>
          </c:cat>
          <c:val>
            <c:numRef>
              <c:f>'выбор предметов'!$B$23:$B$33</c:f>
              <c:numCache>
                <c:formatCode>General</c:formatCode>
                <c:ptCount val="11"/>
                <c:pt idx="0">
                  <c:v>13847</c:v>
                </c:pt>
                <c:pt idx="1">
                  <c:v>8758</c:v>
                </c:pt>
                <c:pt idx="2">
                  <c:v>7573</c:v>
                </c:pt>
                <c:pt idx="3">
                  <c:v>6638</c:v>
                </c:pt>
                <c:pt idx="4">
                  <c:v>4048</c:v>
                </c:pt>
                <c:pt idx="5">
                  <c:v>3352</c:v>
                </c:pt>
                <c:pt idx="6">
                  <c:v>1714</c:v>
                </c:pt>
                <c:pt idx="7">
                  <c:v>1429</c:v>
                </c:pt>
                <c:pt idx="8">
                  <c:v>971</c:v>
                </c:pt>
                <c:pt idx="9">
                  <c:v>69</c:v>
                </c:pt>
                <c:pt idx="10">
                  <c:v>27</c:v>
                </c:pt>
              </c:numCache>
            </c:numRef>
          </c:val>
        </c:ser>
        <c:dLbls>
          <c:showLegendKey val="0"/>
          <c:showVal val="0"/>
          <c:showCatName val="0"/>
          <c:showSerName val="0"/>
          <c:showPercent val="0"/>
          <c:showBubbleSize val="0"/>
        </c:dLbls>
        <c:gapWidth val="219"/>
        <c:axId val="112065920"/>
        <c:axId val="112292992"/>
      </c:barChart>
      <c:catAx>
        <c:axId val="112065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12292992"/>
        <c:crossesAt val="0"/>
        <c:auto val="1"/>
        <c:lblAlgn val="ctr"/>
        <c:lblOffset val="100"/>
        <c:noMultiLvlLbl val="0"/>
      </c:catAx>
      <c:valAx>
        <c:axId val="112292992"/>
        <c:scaling>
          <c:orientation val="minMax"/>
          <c:max val="14000"/>
          <c:min val="0"/>
        </c:scaling>
        <c:delete val="1"/>
        <c:axPos val="t"/>
        <c:numFmt formatCode="General" sourceLinked="1"/>
        <c:majorTickMark val="none"/>
        <c:minorTickMark val="none"/>
        <c:tickLblPos val="none"/>
        <c:crossAx val="112065920"/>
        <c:crosses val="autoZero"/>
        <c:crossBetween val="between"/>
        <c:majorUnit val="6000"/>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ru-RU" sz="2000" b="1" dirty="0"/>
              <a:t>Доля </a:t>
            </a:r>
            <a:r>
              <a:rPr lang="ru-RU" sz="2000" b="1" dirty="0" smtClean="0"/>
              <a:t>обучающихся, </a:t>
            </a:r>
            <a:r>
              <a:rPr lang="ru-RU" sz="2000" b="1" smtClean="0"/>
              <a:t>не сдавших </a:t>
            </a:r>
            <a:r>
              <a:rPr lang="ru-RU" sz="2000" b="1" dirty="0"/>
              <a:t>ГИА-9 (%)</a:t>
            </a:r>
          </a:p>
        </c:rich>
      </c:tx>
      <c:layout/>
      <c:overlay val="0"/>
      <c:spPr>
        <a:noFill/>
        <a:ln>
          <a:noFill/>
        </a:ln>
        <a:effectLst/>
      </c:spPr>
    </c:title>
    <c:autoTitleDeleted val="0"/>
    <c:plotArea>
      <c:layout>
        <c:manualLayout>
          <c:layoutTarget val="inner"/>
          <c:xMode val="edge"/>
          <c:yMode val="edge"/>
          <c:x val="0.52176246230873013"/>
          <c:y val="0.17913140762223606"/>
          <c:w val="0.37819842249082852"/>
          <c:h val="0.78436774684916821"/>
        </c:manualLayout>
      </c:layout>
      <c:barChart>
        <c:barDir val="bar"/>
        <c:grouping val="clustered"/>
        <c:varyColors val="0"/>
        <c:ser>
          <c:idx val="0"/>
          <c:order val="0"/>
          <c:tx>
            <c:strRef>
              <c:f>'выбор предметов'!$C$68</c:f>
              <c:strCache>
                <c:ptCount val="1"/>
                <c:pt idx="0">
                  <c:v>% не прошедших ГИА</c:v>
                </c:pt>
              </c:strCache>
            </c:strRef>
          </c:tx>
          <c:spPr>
            <a:solidFill>
              <a:srgbClr val="FF0000"/>
            </a:solidFill>
            <a:ln>
              <a:noFill/>
            </a:ln>
            <a:effectLst/>
          </c:spPr>
          <c:invertIfNegative val="0"/>
          <c:dLbls>
            <c:dLbl>
              <c:idx val="1"/>
              <c:layout>
                <c:manualLayout>
                  <c:x val="-1.2782059361989693E-16"/>
                  <c:y val="3.71602287445298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'выбор предметов'!$B$69:$B$79</c:f>
              <c:strCache>
                <c:ptCount val="11"/>
                <c:pt idx="0">
                  <c:v>Обществознание</c:v>
                </c:pt>
                <c:pt idx="1">
                  <c:v>География</c:v>
                </c:pt>
                <c:pt idx="2">
                  <c:v>Биология</c:v>
                </c:pt>
                <c:pt idx="3">
                  <c:v>Информатика</c:v>
                </c:pt>
                <c:pt idx="4">
                  <c:v>Физика</c:v>
                </c:pt>
                <c:pt idx="5">
                  <c:v>Химия</c:v>
                </c:pt>
                <c:pt idx="6">
                  <c:v>Английский язык</c:v>
                </c:pt>
                <c:pt idx="7">
                  <c:v>История</c:v>
                </c:pt>
                <c:pt idx="8">
                  <c:v>Литература</c:v>
                </c:pt>
                <c:pt idx="9">
                  <c:v>Немецкий язык</c:v>
                </c:pt>
                <c:pt idx="10">
                  <c:v>Французский язык</c:v>
                </c:pt>
              </c:strCache>
            </c:strRef>
          </c:cat>
          <c:val>
            <c:numRef>
              <c:f>'выбор предметов'!$C$69:$C$79</c:f>
              <c:numCache>
                <c:formatCode>0.0;[Red]0.0</c:formatCode>
                <c:ptCount val="11"/>
                <c:pt idx="0">
                  <c:v>0.77995233624611915</c:v>
                </c:pt>
                <c:pt idx="1">
                  <c:v>1.3701758392327041</c:v>
                </c:pt>
                <c:pt idx="2">
                  <c:v>0.66024032747920325</c:v>
                </c:pt>
                <c:pt idx="3">
                  <c:v>0.43687857788490625</c:v>
                </c:pt>
                <c:pt idx="4">
                  <c:v>9.8814229249011898E-2</c:v>
                </c:pt>
                <c:pt idx="5">
                  <c:v>0.59665871121718372</c:v>
                </c:pt>
                <c:pt idx="6">
                  <c:v>0.1750291715285881</c:v>
                </c:pt>
                <c:pt idx="7">
                  <c:v>0.62981105668299631</c:v>
                </c:pt>
                <c:pt idx="8">
                  <c:v>0.20597322348094749</c:v>
                </c:pt>
                <c:pt idx="9">
                  <c:v>0</c:v>
                </c:pt>
                <c:pt idx="10">
                  <c:v>0</c:v>
                </c:pt>
              </c:numCache>
            </c:numRef>
          </c:val>
        </c:ser>
        <c:dLbls>
          <c:showLegendKey val="0"/>
          <c:showVal val="0"/>
          <c:showCatName val="0"/>
          <c:showSerName val="0"/>
          <c:showPercent val="0"/>
          <c:showBubbleSize val="0"/>
        </c:dLbls>
        <c:gapWidth val="219"/>
        <c:axId val="112235648"/>
        <c:axId val="112237184"/>
      </c:barChart>
      <c:catAx>
        <c:axId val="11223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12237184"/>
        <c:crosses val="autoZero"/>
        <c:auto val="1"/>
        <c:lblAlgn val="ctr"/>
        <c:lblOffset val="100"/>
        <c:noMultiLvlLbl val="0"/>
      </c:catAx>
      <c:valAx>
        <c:axId val="112237184"/>
        <c:scaling>
          <c:orientation val="minMax"/>
          <c:max val="1.4"/>
        </c:scaling>
        <c:delete val="1"/>
        <c:axPos val="t"/>
        <c:numFmt formatCode="0.0;[Red]0.0" sourceLinked="1"/>
        <c:majorTickMark val="none"/>
        <c:minorTickMark val="none"/>
        <c:tickLblPos val="none"/>
        <c:crossAx val="11223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390187499833897E-2"/>
          <c:y val="0.10755924462510778"/>
          <c:w val="0.91711592379296203"/>
          <c:h val="0.52977344438443452"/>
        </c:manualLayout>
      </c:layout>
      <c:barChart>
        <c:barDir val="col"/>
        <c:grouping val="clustered"/>
        <c:varyColors val="0"/>
        <c:ser>
          <c:idx val="0"/>
          <c:order val="0"/>
          <c:tx>
            <c:strRef>
              <c:f>Лист1!$B$1</c:f>
              <c:strCache>
                <c:ptCount val="1"/>
                <c:pt idx="0">
                  <c:v>2016</c:v>
                </c:pt>
              </c:strCache>
            </c:strRef>
          </c:tx>
          <c:spPr>
            <a:solidFill>
              <a:schemeClr val="accent1"/>
            </a:solidFill>
          </c:spPr>
          <c:invertIfNegative val="0"/>
          <c:dLbls>
            <c:dLbl>
              <c:idx val="0"/>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1"/>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3"/>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4"/>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7"/>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8"/>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dLbl>
              <c:idx val="10"/>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dLbl>
            <c:spPr>
              <a:noFill/>
              <a:ln w="25700">
                <a:noFill/>
              </a:ln>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Лист1!$A$2:$A$12</c:f>
              <c:strCache>
                <c:ptCount val="11"/>
                <c:pt idx="0">
                  <c:v>Русский язык</c:v>
                </c:pt>
                <c:pt idx="1">
                  <c:v>Математика</c:v>
                </c:pt>
                <c:pt idx="2">
                  <c:v>Физика</c:v>
                </c:pt>
                <c:pt idx="3">
                  <c:v>Химия</c:v>
                </c:pt>
                <c:pt idx="4">
                  <c:v>Биология</c:v>
                </c:pt>
                <c:pt idx="5">
                  <c:v>История</c:v>
                </c:pt>
                <c:pt idx="6">
                  <c:v>География</c:v>
                </c:pt>
                <c:pt idx="7">
                  <c:v>Англ. язык</c:v>
                </c:pt>
                <c:pt idx="8">
                  <c:v>Обществознание</c:v>
                </c:pt>
                <c:pt idx="9">
                  <c:v>Литература</c:v>
                </c:pt>
                <c:pt idx="10">
                  <c:v>Информатика</c:v>
                </c:pt>
              </c:strCache>
            </c:strRef>
          </c:cat>
          <c:val>
            <c:numRef>
              <c:f>Лист1!$B$2:$B$12</c:f>
              <c:numCache>
                <c:formatCode>General</c:formatCode>
                <c:ptCount val="11"/>
                <c:pt idx="0">
                  <c:v>71</c:v>
                </c:pt>
                <c:pt idx="1">
                  <c:v>53</c:v>
                </c:pt>
                <c:pt idx="2">
                  <c:v>51</c:v>
                </c:pt>
                <c:pt idx="3">
                  <c:v>55</c:v>
                </c:pt>
                <c:pt idx="4">
                  <c:v>56</c:v>
                </c:pt>
                <c:pt idx="5">
                  <c:v>53</c:v>
                </c:pt>
                <c:pt idx="6">
                  <c:v>66</c:v>
                </c:pt>
                <c:pt idx="7">
                  <c:v>72</c:v>
                </c:pt>
                <c:pt idx="8">
                  <c:v>56</c:v>
                </c:pt>
                <c:pt idx="9">
                  <c:v>64</c:v>
                </c:pt>
                <c:pt idx="10">
                  <c:v>63</c:v>
                </c:pt>
              </c:numCache>
            </c:numRef>
          </c:val>
        </c:ser>
        <c:ser>
          <c:idx val="1"/>
          <c:order val="1"/>
          <c:tx>
            <c:strRef>
              <c:f>Лист1!$C$1</c:f>
              <c:strCache>
                <c:ptCount val="1"/>
                <c:pt idx="0">
                  <c:v>2017</c:v>
                </c:pt>
              </c:strCache>
            </c:strRef>
          </c:tx>
          <c:spPr>
            <a:solidFill>
              <a:srgbClr val="C00000"/>
            </a:solidFill>
          </c:spPr>
          <c:invertIfNegative val="0"/>
          <c:dLbls>
            <c:dLbl>
              <c:idx val="0"/>
              <c:layout>
                <c:manualLayout>
                  <c:x val="1.0104655359076158E-2"/>
                  <c:y val="4.304546312681568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975308641975332E-2"/>
                  <c:y val="4.8134777376654635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888888888888911E-2"/>
                  <c:y val="2.4067388688327361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888888888888911E-2"/>
                  <c:y val="2.4067388688327361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061728395061731E-2"/>
                  <c:y val="4.8134777376654635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6975308641975332E-2"/>
                  <c:y val="1.4440433212996401E-2"/>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6975308641975332E-2"/>
                  <c:y val="4.8134777376654635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3888888888888911E-2"/>
                  <c:y val="1.2033504837166123E-2"/>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9320987654321111E-2"/>
                  <c:y val="2.4067388688327361E-3"/>
                </c:manualLayout>
              </c:layout>
              <c:spPr/>
              <c:txPr>
                <a:bodyPr/>
                <a:lstStyle/>
                <a:p>
                  <a:pPr>
                    <a:defRPr sz="1600" b="0" i="0" u="none" strike="noStrike" baseline="0">
                      <a:solidFill>
                        <a:srgbClr val="000000"/>
                      </a:solidFill>
                      <a:latin typeface="Calibri"/>
                      <a:ea typeface="Calibri"/>
                      <a:cs typeface="Calibri"/>
                    </a:defRPr>
                  </a:pPr>
                  <a:endParaRPr lang="ru-RU"/>
                </a:p>
              </c:txPr>
              <c:dLblPos val="outEnd"/>
              <c:showLegendKey val="0"/>
              <c:showVal val="1"/>
              <c:showCatName val="0"/>
              <c:showSerName val="0"/>
              <c:showPercent val="0"/>
              <c:showBubbleSize val="0"/>
              <c:extLst>
                <c:ext xmlns:c15="http://schemas.microsoft.com/office/drawing/2012/chart" uri="{CE6537A1-D6FC-4f65-9D91-7224C49458BB}"/>
              </c:extLst>
            </c:dLbl>
            <c:spPr>
              <a:noFill/>
              <a:ln w="25700">
                <a:noFill/>
              </a:ln>
            </c:spPr>
            <c:txPr>
              <a:bodyPr/>
              <a:lstStyle/>
              <a:p>
                <a:pPr>
                  <a:defRPr sz="1600" b="0"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Лист1!$A$2:$A$12</c:f>
              <c:strCache>
                <c:ptCount val="11"/>
                <c:pt idx="0">
                  <c:v>Русский язык</c:v>
                </c:pt>
                <c:pt idx="1">
                  <c:v>Математика</c:v>
                </c:pt>
                <c:pt idx="2">
                  <c:v>Физика</c:v>
                </c:pt>
                <c:pt idx="3">
                  <c:v>Химия</c:v>
                </c:pt>
                <c:pt idx="4">
                  <c:v>Биология</c:v>
                </c:pt>
                <c:pt idx="5">
                  <c:v>История</c:v>
                </c:pt>
                <c:pt idx="6">
                  <c:v>География</c:v>
                </c:pt>
                <c:pt idx="7">
                  <c:v>Англ. язык</c:v>
                </c:pt>
                <c:pt idx="8">
                  <c:v>Обществознание</c:v>
                </c:pt>
                <c:pt idx="9">
                  <c:v>Литература</c:v>
                </c:pt>
                <c:pt idx="10">
                  <c:v>Информатика</c:v>
                </c:pt>
              </c:strCache>
            </c:strRef>
          </c:cat>
          <c:val>
            <c:numRef>
              <c:f>Лист1!$C$2:$C$12</c:f>
              <c:numCache>
                <c:formatCode>General</c:formatCode>
                <c:ptCount val="11"/>
                <c:pt idx="0">
                  <c:v>71.3</c:v>
                </c:pt>
                <c:pt idx="1">
                  <c:v>56.9</c:v>
                </c:pt>
                <c:pt idx="2">
                  <c:v>58.1</c:v>
                </c:pt>
                <c:pt idx="3">
                  <c:v>58.7</c:v>
                </c:pt>
                <c:pt idx="4">
                  <c:v>57.5</c:v>
                </c:pt>
                <c:pt idx="5">
                  <c:v>55.4</c:v>
                </c:pt>
                <c:pt idx="6">
                  <c:v>68.3</c:v>
                </c:pt>
                <c:pt idx="7">
                  <c:v>71.3</c:v>
                </c:pt>
                <c:pt idx="8">
                  <c:v>58.7</c:v>
                </c:pt>
                <c:pt idx="9">
                  <c:v>67.900000000000006</c:v>
                </c:pt>
                <c:pt idx="10">
                  <c:v>66.2</c:v>
                </c:pt>
              </c:numCache>
            </c:numRef>
          </c:val>
        </c:ser>
        <c:dLbls>
          <c:showLegendKey val="0"/>
          <c:showVal val="0"/>
          <c:showCatName val="0"/>
          <c:showSerName val="0"/>
          <c:showPercent val="0"/>
          <c:showBubbleSize val="0"/>
        </c:dLbls>
        <c:gapWidth val="150"/>
        <c:axId val="113712128"/>
        <c:axId val="113722112"/>
      </c:barChart>
      <c:catAx>
        <c:axId val="113712128"/>
        <c:scaling>
          <c:orientation val="minMax"/>
        </c:scaling>
        <c:delete val="0"/>
        <c:axPos val="b"/>
        <c:numFmt formatCode="General" sourceLinked="1"/>
        <c:majorTickMark val="out"/>
        <c:minorTickMark val="none"/>
        <c:tickLblPos val="nextTo"/>
        <c:txPr>
          <a:bodyPr rot="-5400000" vert="horz"/>
          <a:lstStyle/>
          <a:p>
            <a:pPr>
              <a:defRPr sz="1814" b="0" i="0" u="none" strike="noStrike" baseline="0">
                <a:solidFill>
                  <a:srgbClr val="000000"/>
                </a:solidFill>
                <a:latin typeface="Calibri"/>
                <a:ea typeface="Calibri"/>
                <a:cs typeface="Calibri"/>
              </a:defRPr>
            </a:pPr>
            <a:endParaRPr lang="ru-RU"/>
          </a:p>
        </c:txPr>
        <c:crossAx val="113722112"/>
        <c:crosses val="autoZero"/>
        <c:auto val="1"/>
        <c:lblAlgn val="ctr"/>
        <c:lblOffset val="100"/>
        <c:noMultiLvlLbl val="0"/>
      </c:catAx>
      <c:valAx>
        <c:axId val="113722112"/>
        <c:scaling>
          <c:orientation val="minMax"/>
        </c:scaling>
        <c:delete val="1"/>
        <c:axPos val="l"/>
        <c:numFmt formatCode="General" sourceLinked="1"/>
        <c:majorTickMark val="out"/>
        <c:minorTickMark val="none"/>
        <c:tickLblPos val="none"/>
        <c:crossAx val="113712128"/>
        <c:crosses val="autoZero"/>
        <c:crossBetween val="between"/>
      </c:valAx>
      <c:spPr>
        <a:noFill/>
        <a:ln w="25388">
          <a:noFill/>
        </a:ln>
      </c:spPr>
    </c:plotArea>
    <c:legend>
      <c:legendPos val="t"/>
      <c:layout/>
      <c:overlay val="0"/>
      <c:txPr>
        <a:bodyPr/>
        <a:lstStyle/>
        <a:p>
          <a:pPr>
            <a:defRPr sz="2606" b="0" i="0" u="none" strike="noStrike" baseline="0">
              <a:solidFill>
                <a:srgbClr val="000000"/>
              </a:solidFill>
              <a:latin typeface="Calibri"/>
              <a:ea typeface="Calibri"/>
              <a:cs typeface="Calibri"/>
            </a:defRPr>
          </a:pPr>
          <a:endParaRPr lang="ru-RU"/>
        </a:p>
      </c:txPr>
    </c:legend>
    <c:plotVisOnly val="1"/>
    <c:dispBlanksAs val="gap"/>
    <c:showDLblsOverMax val="0"/>
  </c:chart>
  <c:txPr>
    <a:bodyPr/>
    <a:lstStyle/>
    <a:p>
      <a:pPr>
        <a:defRPr sz="1814" b="0" i="0" u="none" strike="noStrike" baseline="0">
          <a:solidFill>
            <a:srgbClr val="000000"/>
          </a:solidFill>
          <a:latin typeface="Calibri"/>
          <a:ea typeface="Calibri"/>
          <a:cs typeface="Calibri"/>
        </a:defRPr>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Французский язык</c:v>
                </c:pt>
                <c:pt idx="1">
                  <c:v>Английский язык</c:v>
                </c:pt>
                <c:pt idx="2">
                  <c:v>Немецкий язык</c:v>
                </c:pt>
                <c:pt idx="3">
                  <c:v>Русский язык</c:v>
                </c:pt>
                <c:pt idx="4">
                  <c:v>География</c:v>
                </c:pt>
                <c:pt idx="5">
                  <c:v>Информатика</c:v>
                </c:pt>
                <c:pt idx="6">
                  <c:v>Литература</c:v>
                </c:pt>
                <c:pt idx="7">
                  <c:v>Биология</c:v>
                </c:pt>
                <c:pt idx="8">
                  <c:v>Физика</c:v>
                </c:pt>
                <c:pt idx="9">
                  <c:v>История</c:v>
                </c:pt>
                <c:pt idx="10">
                  <c:v>Математика</c:v>
                </c:pt>
                <c:pt idx="11">
                  <c:v>Обществознание</c:v>
                </c:pt>
              </c:strCache>
            </c:strRef>
          </c:cat>
          <c:val>
            <c:numRef>
              <c:f>Лист1!$B$2:$B$13</c:f>
              <c:numCache>
                <c:formatCode>General</c:formatCode>
                <c:ptCount val="12"/>
                <c:pt idx="0">
                  <c:v>50</c:v>
                </c:pt>
                <c:pt idx="1">
                  <c:v>27.9</c:v>
                </c:pt>
                <c:pt idx="2">
                  <c:v>18.399999999999999</c:v>
                </c:pt>
                <c:pt idx="3">
                  <c:v>27.9</c:v>
                </c:pt>
                <c:pt idx="4">
                  <c:v>28.8</c:v>
                </c:pt>
                <c:pt idx="5">
                  <c:v>13.4</c:v>
                </c:pt>
                <c:pt idx="6">
                  <c:v>17</c:v>
                </c:pt>
                <c:pt idx="7">
                  <c:v>8.9</c:v>
                </c:pt>
                <c:pt idx="8">
                  <c:v>5.3</c:v>
                </c:pt>
                <c:pt idx="9">
                  <c:v>4.5999999999999996</c:v>
                </c:pt>
                <c:pt idx="10">
                  <c:v>1.5</c:v>
                </c:pt>
                <c:pt idx="11">
                  <c:v>3.5</c:v>
                </c:pt>
              </c:numCache>
            </c:numRef>
          </c:val>
        </c:ser>
        <c:ser>
          <c:idx val="1"/>
          <c:order val="1"/>
          <c:tx>
            <c:strRef>
              <c:f>Лист1!$C$1</c:f>
              <c:strCache>
                <c:ptCount val="1"/>
                <c:pt idx="0">
                  <c:v>2016</c:v>
                </c:pt>
              </c:strCache>
            </c:strRef>
          </c:tx>
          <c:spPr>
            <a:solidFill>
              <a:schemeClr val="accent2"/>
            </a:solidFill>
            <a:ln>
              <a:noFill/>
            </a:ln>
            <a:effectLst/>
          </c:spPr>
          <c:invertIfNegative val="0"/>
          <c:cat>
            <c:strRef>
              <c:f>Лист1!$A$2:$A$13</c:f>
              <c:strCache>
                <c:ptCount val="12"/>
                <c:pt idx="0">
                  <c:v>Французский язык</c:v>
                </c:pt>
                <c:pt idx="1">
                  <c:v>Английский язык</c:v>
                </c:pt>
                <c:pt idx="2">
                  <c:v>Немецкий язык</c:v>
                </c:pt>
                <c:pt idx="3">
                  <c:v>Русский язык</c:v>
                </c:pt>
                <c:pt idx="4">
                  <c:v>География</c:v>
                </c:pt>
                <c:pt idx="5">
                  <c:v>Информатика</c:v>
                </c:pt>
                <c:pt idx="6">
                  <c:v>Литература</c:v>
                </c:pt>
                <c:pt idx="7">
                  <c:v>Биология</c:v>
                </c:pt>
                <c:pt idx="8">
                  <c:v>Физика</c:v>
                </c:pt>
                <c:pt idx="9">
                  <c:v>История</c:v>
                </c:pt>
                <c:pt idx="10">
                  <c:v>Математика</c:v>
                </c:pt>
                <c:pt idx="11">
                  <c:v>Обществознание</c:v>
                </c:pt>
              </c:strCache>
            </c:strRef>
          </c:cat>
          <c:val>
            <c:numRef>
              <c:f>Лист1!$C$2:$C$13</c:f>
              <c:numCache>
                <c:formatCode>General</c:formatCode>
                <c:ptCount val="12"/>
                <c:pt idx="0">
                  <c:v>56.3</c:v>
                </c:pt>
                <c:pt idx="1">
                  <c:v>37.300000000000004</c:v>
                </c:pt>
                <c:pt idx="2">
                  <c:v>40.700000000000003</c:v>
                </c:pt>
                <c:pt idx="3">
                  <c:v>28.4</c:v>
                </c:pt>
                <c:pt idx="4">
                  <c:v>15.3</c:v>
                </c:pt>
                <c:pt idx="5">
                  <c:v>15.2</c:v>
                </c:pt>
                <c:pt idx="6">
                  <c:v>15.9</c:v>
                </c:pt>
                <c:pt idx="7">
                  <c:v>7.7</c:v>
                </c:pt>
                <c:pt idx="8">
                  <c:v>3.4</c:v>
                </c:pt>
                <c:pt idx="9">
                  <c:v>6.2</c:v>
                </c:pt>
                <c:pt idx="10">
                  <c:v>5.0999999999999996</c:v>
                </c:pt>
                <c:pt idx="11">
                  <c:v>2.5</c:v>
                </c:pt>
              </c:numCache>
            </c:numRef>
          </c:val>
        </c:ser>
        <c:ser>
          <c:idx val="2"/>
          <c:order val="2"/>
          <c:tx>
            <c:strRef>
              <c:f>Лист1!$D$1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Французский язык</c:v>
                </c:pt>
                <c:pt idx="1">
                  <c:v>Английский язык</c:v>
                </c:pt>
                <c:pt idx="2">
                  <c:v>Немецкий язык</c:v>
                </c:pt>
                <c:pt idx="3">
                  <c:v>Русский язык</c:v>
                </c:pt>
                <c:pt idx="4">
                  <c:v>География</c:v>
                </c:pt>
                <c:pt idx="5">
                  <c:v>Информатика</c:v>
                </c:pt>
                <c:pt idx="6">
                  <c:v>Литература</c:v>
                </c:pt>
                <c:pt idx="7">
                  <c:v>Биология</c:v>
                </c:pt>
                <c:pt idx="8">
                  <c:v>Физика</c:v>
                </c:pt>
                <c:pt idx="9">
                  <c:v>История</c:v>
                </c:pt>
                <c:pt idx="10">
                  <c:v>Математика</c:v>
                </c:pt>
                <c:pt idx="11">
                  <c:v>Обществознание</c:v>
                </c:pt>
              </c:strCache>
            </c:strRef>
          </c:cat>
          <c:val>
            <c:numRef>
              <c:f>Лист1!$D$2:$D$13</c:f>
              <c:numCache>
                <c:formatCode>General</c:formatCode>
                <c:ptCount val="12"/>
                <c:pt idx="0">
                  <c:v>75</c:v>
                </c:pt>
                <c:pt idx="1">
                  <c:v>35.6</c:v>
                </c:pt>
                <c:pt idx="2">
                  <c:v>26.7</c:v>
                </c:pt>
                <c:pt idx="3">
                  <c:v>29.4</c:v>
                </c:pt>
                <c:pt idx="4">
                  <c:v>18.399999999999999</c:v>
                </c:pt>
                <c:pt idx="5">
                  <c:v>25.5</c:v>
                </c:pt>
                <c:pt idx="6">
                  <c:v>18</c:v>
                </c:pt>
                <c:pt idx="7">
                  <c:v>7.8</c:v>
                </c:pt>
                <c:pt idx="8">
                  <c:v>9.4</c:v>
                </c:pt>
                <c:pt idx="9">
                  <c:v>7.1</c:v>
                </c:pt>
                <c:pt idx="10">
                  <c:v>6.2</c:v>
                </c:pt>
                <c:pt idx="11">
                  <c:v>3.8</c:v>
                </c:pt>
              </c:numCache>
            </c:numRef>
          </c:val>
        </c:ser>
        <c:dLbls>
          <c:showLegendKey val="0"/>
          <c:showVal val="0"/>
          <c:showCatName val="0"/>
          <c:showSerName val="0"/>
          <c:showPercent val="0"/>
          <c:showBubbleSize val="0"/>
        </c:dLbls>
        <c:gapWidth val="219"/>
        <c:overlap val="-27"/>
        <c:axId val="151330176"/>
        <c:axId val="151340160"/>
      </c:barChart>
      <c:catAx>
        <c:axId val="15133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151340160"/>
        <c:crosses val="autoZero"/>
        <c:auto val="1"/>
        <c:lblAlgn val="ctr"/>
        <c:lblOffset val="100"/>
        <c:noMultiLvlLbl val="0"/>
      </c:catAx>
      <c:valAx>
        <c:axId val="151340160"/>
        <c:scaling>
          <c:orientation val="minMax"/>
        </c:scaling>
        <c:delete val="1"/>
        <c:axPos val="l"/>
        <c:numFmt formatCode="General" sourceLinked="1"/>
        <c:majorTickMark val="none"/>
        <c:minorTickMark val="none"/>
        <c:tickLblPos val="none"/>
        <c:crossAx val="151330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dirty="0" smtClean="0">
                <a:effectLst/>
              </a:rPr>
              <a:t>Математика</a:t>
            </a:r>
            <a:endParaRPr lang="ru-RU" dirty="0">
              <a:effectLst/>
            </a:endParaRPr>
          </a:p>
        </c:rich>
      </c:tx>
      <c:layout/>
      <c:overlay val="0"/>
    </c:title>
    <c:autoTitleDeleted val="0"/>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Сивинский</c:v>
                </c:pt>
                <c:pt idx="1">
                  <c:v>Ильинский</c:v>
                </c:pt>
                <c:pt idx="2">
                  <c:v>Пермь</c:v>
                </c:pt>
              </c:strCache>
            </c:strRef>
          </c:cat>
          <c:val>
            <c:numRef>
              <c:f>Лист1!$B$2:$B$4</c:f>
              <c:numCache>
                <c:formatCode>General</c:formatCode>
                <c:ptCount val="3"/>
                <c:pt idx="0">
                  <c:v>10</c:v>
                </c:pt>
                <c:pt idx="1">
                  <c:v>9.7000000000000011</c:v>
                </c:pt>
                <c:pt idx="2">
                  <c:v>9.1</c:v>
                </c:pt>
              </c:numCache>
            </c:numRef>
          </c:val>
        </c:ser>
        <c:dLbls>
          <c:showLegendKey val="0"/>
          <c:showVal val="0"/>
          <c:showCatName val="0"/>
          <c:showSerName val="0"/>
          <c:showPercent val="0"/>
          <c:showBubbleSize val="0"/>
        </c:dLbls>
        <c:gapWidth val="150"/>
        <c:axId val="151457152"/>
        <c:axId val="151508096"/>
      </c:barChart>
      <c:catAx>
        <c:axId val="1514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51508096"/>
        <c:crosses val="autoZero"/>
        <c:auto val="1"/>
        <c:lblAlgn val="ctr"/>
        <c:lblOffset val="100"/>
        <c:noMultiLvlLbl val="0"/>
      </c:catAx>
      <c:valAx>
        <c:axId val="151508096"/>
        <c:scaling>
          <c:orientation val="minMax"/>
        </c:scaling>
        <c:delete val="1"/>
        <c:axPos val="l"/>
        <c:numFmt formatCode="General" sourceLinked="1"/>
        <c:majorTickMark val="none"/>
        <c:minorTickMark val="none"/>
        <c:tickLblPos val="none"/>
        <c:crossAx val="15145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Русский язык</a:t>
            </a:r>
            <a:endParaRPr lang="ru-RU" dirty="0"/>
          </a:p>
        </c:rich>
      </c:tx>
      <c:layout/>
      <c:overlay val="0"/>
    </c:title>
    <c:autoTitleDeleted val="0"/>
    <c:plotArea>
      <c:layout/>
      <c:barChart>
        <c:barDir val="col"/>
        <c:grouping val="clustered"/>
        <c:varyColors val="0"/>
        <c:ser>
          <c:idx val="0"/>
          <c:order val="0"/>
          <c:tx>
            <c:strRef>
              <c:f>Лист1!$B$1</c:f>
              <c:strCache>
                <c:ptCount val="1"/>
                <c:pt idx="0">
                  <c:v>2017</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Кунгур</c:v>
                </c:pt>
                <c:pt idx="1">
                  <c:v>Сивинский</c:v>
                </c:pt>
                <c:pt idx="2">
                  <c:v>Кочевский</c:v>
                </c:pt>
              </c:strCache>
            </c:strRef>
          </c:cat>
          <c:val>
            <c:numRef>
              <c:f>Лист1!$B$2:$B$4</c:f>
              <c:numCache>
                <c:formatCode>General</c:formatCode>
                <c:ptCount val="3"/>
                <c:pt idx="0">
                  <c:v>49.1</c:v>
                </c:pt>
                <c:pt idx="1">
                  <c:v>38.300000000000004</c:v>
                </c:pt>
                <c:pt idx="2">
                  <c:v>38.1</c:v>
                </c:pt>
              </c:numCache>
            </c:numRef>
          </c:val>
        </c:ser>
        <c:dLbls>
          <c:showLegendKey val="0"/>
          <c:showVal val="0"/>
          <c:showCatName val="0"/>
          <c:showSerName val="0"/>
          <c:showPercent val="0"/>
          <c:showBubbleSize val="0"/>
        </c:dLbls>
        <c:gapWidth val="150"/>
        <c:axId val="151422080"/>
        <c:axId val="151423616"/>
      </c:barChart>
      <c:catAx>
        <c:axId val="15142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51423616"/>
        <c:crosses val="autoZero"/>
        <c:auto val="1"/>
        <c:lblAlgn val="ctr"/>
        <c:lblOffset val="100"/>
        <c:noMultiLvlLbl val="0"/>
      </c:catAx>
      <c:valAx>
        <c:axId val="151423616"/>
        <c:scaling>
          <c:orientation val="minMax"/>
        </c:scaling>
        <c:delete val="1"/>
        <c:axPos val="l"/>
        <c:numFmt formatCode="General" sourceLinked="1"/>
        <c:majorTickMark val="none"/>
        <c:minorTickMark val="none"/>
        <c:tickLblPos val="none"/>
        <c:crossAx val="15142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Физика</a:t>
            </a:r>
            <a:endParaRPr lang="ru-RU" dirty="0"/>
          </a:p>
        </c:rich>
      </c:tx>
      <c:layout/>
      <c:overlay val="0"/>
    </c:title>
    <c:autoTitleDeleted val="0"/>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Сивинский</c:v>
                </c:pt>
                <c:pt idx="1">
                  <c:v>Соликамский</c:v>
                </c:pt>
                <c:pt idx="2">
                  <c:v>Суксунский</c:v>
                </c:pt>
              </c:strCache>
            </c:strRef>
          </c:cat>
          <c:val>
            <c:numRef>
              <c:f>Лист1!$B$2:$B$4</c:f>
              <c:numCache>
                <c:formatCode>General</c:formatCode>
                <c:ptCount val="3"/>
                <c:pt idx="0">
                  <c:v>30</c:v>
                </c:pt>
                <c:pt idx="1">
                  <c:v>22.2</c:v>
                </c:pt>
                <c:pt idx="2">
                  <c:v>21.4</c:v>
                </c:pt>
              </c:numCache>
            </c:numRef>
          </c:val>
        </c:ser>
        <c:dLbls>
          <c:showLegendKey val="0"/>
          <c:showVal val="0"/>
          <c:showCatName val="0"/>
          <c:showSerName val="0"/>
          <c:showPercent val="0"/>
          <c:showBubbleSize val="0"/>
        </c:dLbls>
        <c:gapWidth val="150"/>
        <c:axId val="151399040"/>
        <c:axId val="151548288"/>
      </c:barChart>
      <c:catAx>
        <c:axId val="1513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solidFill>
              </a:defRPr>
            </a:pPr>
            <a:endParaRPr lang="ru-RU"/>
          </a:p>
        </c:txPr>
        <c:crossAx val="151548288"/>
        <c:crosses val="autoZero"/>
        <c:auto val="1"/>
        <c:lblAlgn val="ctr"/>
        <c:lblOffset val="100"/>
        <c:noMultiLvlLbl val="0"/>
      </c:catAx>
      <c:valAx>
        <c:axId val="151548288"/>
        <c:scaling>
          <c:orientation val="minMax"/>
        </c:scaling>
        <c:delete val="1"/>
        <c:axPos val="l"/>
        <c:numFmt formatCode="General" sourceLinked="1"/>
        <c:majorTickMark val="none"/>
        <c:minorTickMark val="none"/>
        <c:tickLblPos val="none"/>
        <c:crossAx val="151399040"/>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Химия</a:t>
            </a:r>
            <a:endParaRPr lang="ru-RU" dirty="0"/>
          </a:p>
        </c:rich>
      </c:tx>
      <c:layout/>
      <c:overlay val="0"/>
    </c:title>
    <c:autoTitleDeleted val="0"/>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Чусовской</c:v>
                </c:pt>
                <c:pt idx="1">
                  <c:v>ЗАТО Звездный</c:v>
                </c:pt>
                <c:pt idx="2">
                  <c:v>Суксунский</c:v>
                </c:pt>
              </c:strCache>
            </c:strRef>
          </c:cat>
          <c:val>
            <c:numRef>
              <c:f>Лист1!$B$2:$B$4</c:f>
              <c:numCache>
                <c:formatCode>General</c:formatCode>
                <c:ptCount val="3"/>
                <c:pt idx="0">
                  <c:v>46.2</c:v>
                </c:pt>
                <c:pt idx="1">
                  <c:v>33.300000000000004</c:v>
                </c:pt>
                <c:pt idx="2">
                  <c:v>20</c:v>
                </c:pt>
              </c:numCache>
            </c:numRef>
          </c:val>
        </c:ser>
        <c:dLbls>
          <c:showLegendKey val="0"/>
          <c:showVal val="0"/>
          <c:showCatName val="0"/>
          <c:showSerName val="0"/>
          <c:showPercent val="0"/>
          <c:showBubbleSize val="0"/>
        </c:dLbls>
        <c:gapWidth val="150"/>
        <c:axId val="163512704"/>
        <c:axId val="163514240"/>
      </c:barChart>
      <c:catAx>
        <c:axId val="16351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solidFill>
              </a:defRPr>
            </a:pPr>
            <a:endParaRPr lang="ru-RU"/>
          </a:p>
        </c:txPr>
        <c:crossAx val="163514240"/>
        <c:crosses val="autoZero"/>
        <c:auto val="1"/>
        <c:lblAlgn val="ctr"/>
        <c:lblOffset val="100"/>
        <c:noMultiLvlLbl val="0"/>
      </c:catAx>
      <c:valAx>
        <c:axId val="163514240"/>
        <c:scaling>
          <c:orientation val="minMax"/>
        </c:scaling>
        <c:delete val="1"/>
        <c:axPos val="l"/>
        <c:numFmt formatCode="General" sourceLinked="1"/>
        <c:majorTickMark val="none"/>
        <c:minorTickMark val="none"/>
        <c:tickLblPos val="none"/>
        <c:crossAx val="163512704"/>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u="sng"/>
            </a:pPr>
            <a:r>
              <a:rPr lang="ru-RU" sz="1800" b="1" u="sng" dirty="0" smtClean="0"/>
              <a:t>Средний</a:t>
            </a:r>
            <a:r>
              <a:rPr lang="ru-RU" sz="1800" b="1" u="sng" baseline="0" dirty="0" smtClean="0"/>
              <a:t> балл</a:t>
            </a:r>
            <a:r>
              <a:rPr lang="ru-RU" sz="1800" b="1" u="sng" dirty="0" smtClean="0"/>
              <a:t> </a:t>
            </a:r>
            <a:r>
              <a:rPr lang="ru-RU" sz="1800" b="1" u="sng" baseline="0" dirty="0" smtClean="0"/>
              <a:t>ЕГЭ (профильный уровень)</a:t>
            </a:r>
            <a:endParaRPr lang="ru-RU" sz="1800" b="1" u="sng" dirty="0"/>
          </a:p>
        </c:rich>
      </c:tx>
      <c:layout>
        <c:manualLayout>
          <c:xMode val="edge"/>
          <c:yMode val="edge"/>
          <c:x val="0.20877921528873755"/>
          <c:y val="8.1789254726058719E-2"/>
        </c:manualLayout>
      </c:layout>
      <c:overlay val="0"/>
    </c:title>
    <c:autoTitleDeleted val="0"/>
    <c:plotArea>
      <c:layout>
        <c:manualLayout>
          <c:layoutTarget val="inner"/>
          <c:xMode val="edge"/>
          <c:yMode val="edge"/>
          <c:x val="1.1794453861088891E-2"/>
          <c:y val="0.27404924720022744"/>
          <c:w val="0.83970771008892342"/>
          <c:h val="0.45154887807453381"/>
        </c:manualLayout>
      </c:layout>
      <c:barChart>
        <c:barDir val="col"/>
        <c:grouping val="clustered"/>
        <c:varyColors val="0"/>
        <c:ser>
          <c:idx val="0"/>
          <c:order val="0"/>
          <c:tx>
            <c:strRef>
              <c:f>Лист1!$B$1</c:f>
              <c:strCache>
                <c:ptCount val="1"/>
                <c:pt idx="0">
                  <c:v>2015</c:v>
                </c:pt>
              </c:strCache>
            </c:strRef>
          </c:tx>
          <c:invertIfNegative val="0"/>
          <c:dLbls>
            <c:spPr>
              <a:noFill/>
              <a:ln>
                <a:noFill/>
              </a:ln>
              <a:effectLst/>
            </c:spPr>
            <c:txPr>
              <a:bodyPr/>
              <a:lstStyle/>
              <a:p>
                <a:pPr>
                  <a:defRPr sz="1600" b="0">
                    <a:solidFill>
                      <a:srgbClr val="0070C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 ( все ОУ)</c:v>
                </c:pt>
                <c:pt idx="2">
                  <c:v>ОУ, реализующие с 2015 года проект ЯЛМ</c:v>
                </c:pt>
              </c:strCache>
            </c:strRef>
          </c:cat>
          <c:val>
            <c:numRef>
              <c:f>Лист1!$B$2:$B$4</c:f>
              <c:numCache>
                <c:formatCode>General</c:formatCode>
                <c:ptCount val="3"/>
                <c:pt idx="0">
                  <c:v>45.6</c:v>
                </c:pt>
                <c:pt idx="1">
                  <c:v>53.6</c:v>
                </c:pt>
                <c:pt idx="2">
                  <c:v>49.8</c:v>
                </c:pt>
              </c:numCache>
            </c:numRef>
          </c:val>
        </c:ser>
        <c:ser>
          <c:idx val="1"/>
          <c:order val="1"/>
          <c:tx>
            <c:strRef>
              <c:f>Лист1!$C$1</c:f>
              <c:strCache>
                <c:ptCount val="1"/>
                <c:pt idx="0">
                  <c:v>2016</c:v>
                </c:pt>
              </c:strCache>
            </c:strRef>
          </c:tx>
          <c:invertIfNegative val="0"/>
          <c:dLbls>
            <c:spPr>
              <a:noFill/>
              <a:ln>
                <a:noFill/>
              </a:ln>
              <a:effectLst/>
            </c:spPr>
            <c:txPr>
              <a:bodyPr/>
              <a:lstStyle/>
              <a:p>
                <a:pPr>
                  <a:defRPr sz="1600" b="0">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 ( все ОУ)</c:v>
                </c:pt>
                <c:pt idx="2">
                  <c:v>ОУ, реализующие с 2015 года проект ЯЛМ</c:v>
                </c:pt>
              </c:strCache>
            </c:strRef>
          </c:cat>
          <c:val>
            <c:numRef>
              <c:f>Лист1!$C$2:$C$4</c:f>
              <c:numCache>
                <c:formatCode>General</c:formatCode>
                <c:ptCount val="3"/>
                <c:pt idx="0">
                  <c:v>46.3</c:v>
                </c:pt>
                <c:pt idx="1">
                  <c:v>54.1</c:v>
                </c:pt>
                <c:pt idx="2">
                  <c:v>56.8</c:v>
                </c:pt>
              </c:numCache>
            </c:numRef>
          </c:val>
        </c:ser>
        <c:ser>
          <c:idx val="2"/>
          <c:order val="2"/>
          <c:tx>
            <c:strRef>
              <c:f>Лист1!$D$1</c:f>
              <c:strCache>
                <c:ptCount val="1"/>
                <c:pt idx="0">
                  <c:v>2017</c:v>
                </c:pt>
              </c:strCache>
            </c:strRef>
          </c:tx>
          <c:spPr>
            <a:solidFill>
              <a:schemeClr val="accent6"/>
            </a:solidFill>
          </c:spPr>
          <c:invertIfNegative val="0"/>
          <c:dLbls>
            <c:spPr>
              <a:noFill/>
              <a:ln>
                <a:noFill/>
              </a:ln>
              <a:effectLst/>
            </c:spPr>
            <c:txPr>
              <a:bodyPr/>
              <a:lstStyle/>
              <a:p>
                <a:pPr>
                  <a:defRPr sz="1600" b="1">
                    <a:solidFill>
                      <a:schemeClr val="accent6"/>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 ( все ОУ)</c:v>
                </c:pt>
                <c:pt idx="2">
                  <c:v>ОУ, реализующие с 2015 года проект ЯЛМ</c:v>
                </c:pt>
              </c:strCache>
            </c:strRef>
          </c:cat>
          <c:val>
            <c:numRef>
              <c:f>Лист1!$D$2:$D$4</c:f>
              <c:numCache>
                <c:formatCode>General</c:formatCode>
                <c:ptCount val="3"/>
                <c:pt idx="0">
                  <c:v>47.1</c:v>
                </c:pt>
                <c:pt idx="1">
                  <c:v>56.9</c:v>
                </c:pt>
                <c:pt idx="2">
                  <c:v>58.3</c:v>
                </c:pt>
              </c:numCache>
            </c:numRef>
          </c:val>
        </c:ser>
        <c:dLbls>
          <c:showLegendKey val="0"/>
          <c:showVal val="1"/>
          <c:showCatName val="0"/>
          <c:showSerName val="0"/>
          <c:showPercent val="0"/>
          <c:showBubbleSize val="0"/>
        </c:dLbls>
        <c:gapWidth val="150"/>
        <c:overlap val="-25"/>
        <c:axId val="165107968"/>
        <c:axId val="165113856"/>
      </c:barChart>
      <c:catAx>
        <c:axId val="165107968"/>
        <c:scaling>
          <c:orientation val="minMax"/>
        </c:scaling>
        <c:delete val="0"/>
        <c:axPos val="b"/>
        <c:numFmt formatCode="General" sourceLinked="0"/>
        <c:majorTickMark val="none"/>
        <c:minorTickMark val="none"/>
        <c:tickLblPos val="nextTo"/>
        <c:txPr>
          <a:bodyPr/>
          <a:lstStyle/>
          <a:p>
            <a:pPr>
              <a:defRPr sz="1200"/>
            </a:pPr>
            <a:endParaRPr lang="ru-RU"/>
          </a:p>
        </c:txPr>
        <c:crossAx val="165113856"/>
        <c:crosses val="autoZero"/>
        <c:auto val="1"/>
        <c:lblAlgn val="ctr"/>
        <c:lblOffset val="100"/>
        <c:noMultiLvlLbl val="0"/>
      </c:catAx>
      <c:valAx>
        <c:axId val="165113856"/>
        <c:scaling>
          <c:orientation val="minMax"/>
        </c:scaling>
        <c:delete val="1"/>
        <c:axPos val="l"/>
        <c:numFmt formatCode="General" sourceLinked="1"/>
        <c:majorTickMark val="out"/>
        <c:minorTickMark val="none"/>
        <c:tickLblPos val="none"/>
        <c:crossAx val="165107968"/>
        <c:crosses val="autoZero"/>
        <c:crossBetween val="between"/>
      </c:valAx>
    </c:plotArea>
    <c:legend>
      <c:legendPos val="r"/>
      <c:layout>
        <c:manualLayout>
          <c:xMode val="edge"/>
          <c:yMode val="edge"/>
          <c:x val="0.8655176823751326"/>
          <c:y val="0.34967218638731135"/>
          <c:w val="0.12147146893335457"/>
          <c:h val="0.32171428971384247"/>
        </c:manualLayout>
      </c:layout>
      <c:overlay val="0"/>
      <c:txPr>
        <a:bodyPr/>
        <a:lstStyle/>
        <a:p>
          <a:pPr>
            <a:defRPr sz="1600"/>
          </a:pPr>
          <a:endParaRPr lang="ru-RU"/>
        </a:p>
      </c:txPr>
    </c:legend>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50793650793697E-2"/>
          <c:y val="8.2057074705194091E-2"/>
          <c:w val="0.91269841269841434"/>
          <c:h val="0.71807465749532928"/>
        </c:manualLayout>
      </c:layout>
      <c:barChart>
        <c:barDir val="col"/>
        <c:grouping val="stacked"/>
        <c:varyColors val="0"/>
        <c:ser>
          <c:idx val="0"/>
          <c:order val="0"/>
          <c:tx>
            <c:strRef>
              <c:f>Лист1!$B$1</c:f>
              <c:strCache>
                <c:ptCount val="1"/>
                <c:pt idx="0">
                  <c:v>55 лет и старше</c:v>
                </c:pt>
              </c:strCache>
            </c:strRef>
          </c:tx>
          <c:spPr>
            <a:solidFill>
              <a:schemeClr val="accent2">
                <a:lumMod val="50000"/>
              </a:schemeClr>
            </a:solidFill>
            <a:ln>
              <a:noFill/>
            </a:ln>
            <a:effectLst/>
          </c:spPr>
          <c:invertIfNegative val="0"/>
          <c:dLbls>
            <c:numFmt formatCode="0.0%" sourceLinked="0"/>
            <c:spPr>
              <a:solidFill>
                <a:srgbClr val="FFFFFF">
                  <a:alpha val="65098"/>
                </a:srgb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Город</c:v>
                </c:pt>
                <c:pt idx="1">
                  <c:v>Село</c:v>
                </c:pt>
                <c:pt idx="2">
                  <c:v>Край</c:v>
                </c:pt>
              </c:strCache>
            </c:strRef>
          </c:cat>
          <c:val>
            <c:numRef>
              <c:f>Лист1!$B$2:$B$4</c:f>
              <c:numCache>
                <c:formatCode>0.00%</c:formatCode>
                <c:ptCount val="3"/>
                <c:pt idx="0">
                  <c:v>0.23200000000000001</c:v>
                </c:pt>
                <c:pt idx="1">
                  <c:v>0.22600000000000001</c:v>
                </c:pt>
                <c:pt idx="2" formatCode="0%">
                  <c:v>0.23</c:v>
                </c:pt>
              </c:numCache>
            </c:numRef>
          </c:val>
        </c:ser>
        <c:ser>
          <c:idx val="1"/>
          <c:order val="1"/>
          <c:tx>
            <c:strRef>
              <c:f>Лист1!$C$1</c:f>
              <c:strCache>
                <c:ptCount val="1"/>
                <c:pt idx="0">
                  <c:v>50-55 лет</c:v>
                </c:pt>
              </c:strCache>
            </c:strRef>
          </c:tx>
          <c:spPr>
            <a:solidFill>
              <a:schemeClr val="accent2"/>
            </a:solidFill>
            <a:ln>
              <a:noFill/>
            </a:ln>
          </c:spPr>
          <c:invertIfNegative val="0"/>
          <c:dLbls>
            <c:numFmt formatCode="0.0%" sourceLinked="0"/>
            <c:spPr>
              <a:solidFill>
                <a:srgbClr val="FFFFFF">
                  <a:alpha val="65098"/>
                </a:srgbClr>
              </a:solidFill>
              <a:ln>
                <a:noFill/>
              </a:ln>
              <a:effectLst/>
            </c:spPr>
            <c:txPr>
              <a:bodyPr wrap="square" lIns="38100" tIns="19050" rIns="38100" bIns="19050" anchor="ctr">
                <a:spAutoFit/>
              </a:bodyPr>
              <a:lstStyle/>
              <a:p>
                <a:pPr>
                  <a:defRPr sz="1200" b="1">
                    <a:solidFill>
                      <a:schemeClr val="tx1">
                        <a:lumMod val="75000"/>
                        <a:lumOff val="25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Город</c:v>
                </c:pt>
                <c:pt idx="1">
                  <c:v>Село</c:v>
                </c:pt>
                <c:pt idx="2">
                  <c:v>Край</c:v>
                </c:pt>
              </c:strCache>
            </c:strRef>
          </c:cat>
          <c:val>
            <c:numRef>
              <c:f>Лист1!$C$2:$C$4</c:f>
              <c:numCache>
                <c:formatCode>0.00%</c:formatCode>
                <c:ptCount val="3"/>
                <c:pt idx="0">
                  <c:v>0.13800000000000001</c:v>
                </c:pt>
                <c:pt idx="1">
                  <c:v>0.17200000000000001</c:v>
                </c:pt>
                <c:pt idx="2">
                  <c:v>0.15200000000000014</c:v>
                </c:pt>
              </c:numCache>
            </c:numRef>
          </c:val>
        </c:ser>
        <c:ser>
          <c:idx val="2"/>
          <c:order val="2"/>
          <c:tx>
            <c:strRef>
              <c:f>Лист1!$D$1</c:f>
              <c:strCache>
                <c:ptCount val="1"/>
                <c:pt idx="0">
                  <c:v>35-50 лет</c:v>
                </c:pt>
              </c:strCache>
            </c:strRef>
          </c:tx>
          <c:spPr>
            <a:solidFill>
              <a:schemeClr val="accent1"/>
            </a:solidFill>
            <a:ln>
              <a:noFill/>
            </a:ln>
            <a:effectLst/>
          </c:spPr>
          <c:invertIfNegative val="0"/>
          <c:dLbls>
            <c:numFmt formatCode="0.0%" sourceLinked="0"/>
            <c:spPr>
              <a:solidFill>
                <a:srgbClr val="FFFFFF">
                  <a:alpha val="65098"/>
                </a:srgb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Город</c:v>
                </c:pt>
                <c:pt idx="1">
                  <c:v>Село</c:v>
                </c:pt>
                <c:pt idx="2">
                  <c:v>Край</c:v>
                </c:pt>
              </c:strCache>
            </c:strRef>
          </c:cat>
          <c:val>
            <c:numRef>
              <c:f>Лист1!$D$2:$D$4</c:f>
              <c:numCache>
                <c:formatCode>0.00%</c:formatCode>
                <c:ptCount val="3"/>
                <c:pt idx="0">
                  <c:v>0.41100000000000031</c:v>
                </c:pt>
                <c:pt idx="1">
                  <c:v>0.41100000000000031</c:v>
                </c:pt>
                <c:pt idx="2">
                  <c:v>0.41100000000000031</c:v>
                </c:pt>
              </c:numCache>
            </c:numRef>
          </c:val>
        </c:ser>
        <c:ser>
          <c:idx val="3"/>
          <c:order val="3"/>
          <c:tx>
            <c:strRef>
              <c:f>Лист1!$E$1</c:f>
              <c:strCache>
                <c:ptCount val="1"/>
                <c:pt idx="0">
                  <c:v>до 35 лет</c:v>
                </c:pt>
              </c:strCache>
            </c:strRef>
          </c:tx>
          <c:spPr>
            <a:solidFill>
              <a:schemeClr val="accent1">
                <a:lumMod val="40000"/>
                <a:lumOff val="60000"/>
              </a:schemeClr>
            </a:solidFill>
            <a:ln>
              <a:noFill/>
            </a:ln>
            <a:effectLst/>
          </c:spPr>
          <c:invertIfNegative val="0"/>
          <c:dLbls>
            <c:numFmt formatCode="0.0%" sourceLinked="0"/>
            <c:spPr>
              <a:solidFill>
                <a:srgbClr val="FFFFFF">
                  <a:alpha val="65098"/>
                </a:srgb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Город</c:v>
                </c:pt>
                <c:pt idx="1">
                  <c:v>Село</c:v>
                </c:pt>
                <c:pt idx="2">
                  <c:v>Край</c:v>
                </c:pt>
              </c:strCache>
            </c:strRef>
          </c:cat>
          <c:val>
            <c:numRef>
              <c:f>Лист1!$E$2:$E$4</c:f>
              <c:numCache>
                <c:formatCode>0.00%</c:formatCode>
                <c:ptCount val="3"/>
                <c:pt idx="0">
                  <c:v>0.21900000000000014</c:v>
                </c:pt>
                <c:pt idx="1">
                  <c:v>0.191</c:v>
                </c:pt>
                <c:pt idx="2">
                  <c:v>0.20700000000000013</c:v>
                </c:pt>
              </c:numCache>
            </c:numRef>
          </c:val>
        </c:ser>
        <c:dLbls>
          <c:showLegendKey val="0"/>
          <c:showVal val="0"/>
          <c:showCatName val="0"/>
          <c:showSerName val="0"/>
          <c:showPercent val="0"/>
          <c:showBubbleSize val="0"/>
        </c:dLbls>
        <c:gapWidth val="219"/>
        <c:overlap val="100"/>
        <c:axId val="16132736"/>
        <c:axId val="16138624"/>
      </c:barChart>
      <c:catAx>
        <c:axId val="161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crossAx val="16138624"/>
        <c:crosses val="autoZero"/>
        <c:auto val="1"/>
        <c:lblAlgn val="ctr"/>
        <c:lblOffset val="100"/>
        <c:noMultiLvlLbl val="0"/>
      </c:catAx>
      <c:valAx>
        <c:axId val="16138624"/>
        <c:scaling>
          <c:orientation val="minMax"/>
          <c:min val="0"/>
        </c:scaling>
        <c:delete val="1"/>
        <c:axPos val="l"/>
        <c:numFmt formatCode="0.00%" sourceLinked="1"/>
        <c:majorTickMark val="none"/>
        <c:minorTickMark val="none"/>
        <c:tickLblPos val="none"/>
        <c:crossAx val="16132736"/>
        <c:crosses val="autoZero"/>
        <c:crossBetween val="between"/>
      </c:valAx>
      <c:spPr>
        <a:noFill/>
        <a:ln>
          <a:noFill/>
        </a:ln>
        <a:effectLst/>
      </c:spPr>
    </c:plotArea>
    <c:legend>
      <c:legendPos val="b"/>
      <c:layout>
        <c:manualLayout>
          <c:xMode val="edge"/>
          <c:yMode val="edge"/>
          <c:x val="5.0972065991751025E-2"/>
          <c:y val="0.88873138102734628"/>
          <c:w val="0.89805586801649795"/>
          <c:h val="0.111268618972653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u="sng"/>
            </a:pPr>
            <a:r>
              <a:rPr lang="ru-RU" sz="1800" b="1" i="0" u="sng" baseline="0" dirty="0" smtClean="0">
                <a:effectLst/>
              </a:rPr>
              <a:t>Средний балл ЕГЭ (базовый уровень)</a:t>
            </a:r>
            <a:endParaRPr lang="ru-RU" sz="1800" u="sng" dirty="0">
              <a:effectLst/>
            </a:endParaRPr>
          </a:p>
        </c:rich>
      </c:tx>
      <c:layout>
        <c:manualLayout>
          <c:xMode val="edge"/>
          <c:yMode val="edge"/>
          <c:x val="0.14539425847868173"/>
          <c:y val="9.740524693687351E-2"/>
        </c:manualLayout>
      </c:layout>
      <c:overlay val="0"/>
    </c:title>
    <c:autoTitleDeleted val="0"/>
    <c:plotArea>
      <c:layout>
        <c:manualLayout>
          <c:layoutTarget val="inner"/>
          <c:xMode val="edge"/>
          <c:yMode val="edge"/>
          <c:x val="2.6023726995243187E-2"/>
          <c:y val="0.29628189460430332"/>
          <c:w val="0.77725514007749263"/>
          <c:h val="0.48329150512241281"/>
        </c:manualLayout>
      </c:layout>
      <c:barChart>
        <c:barDir val="col"/>
        <c:grouping val="clustered"/>
        <c:varyColors val="0"/>
        <c:ser>
          <c:idx val="0"/>
          <c:order val="0"/>
          <c:tx>
            <c:strRef>
              <c:f>Лист1!$B$1</c:f>
              <c:strCache>
                <c:ptCount val="1"/>
                <c:pt idx="0">
                  <c:v>2015</c:v>
                </c:pt>
              </c:strCache>
            </c:strRef>
          </c:tx>
          <c:spPr>
            <a:solidFill>
              <a:srgbClr val="C00000"/>
            </a:solidFill>
          </c:spPr>
          <c:invertIfNegative val="0"/>
          <c:dLbls>
            <c:dLbl>
              <c:idx val="0"/>
              <c:layout>
                <c:manualLayout>
                  <c:x val="-1.72901560470619E-2"/>
                  <c:y val="-4.1453841961625086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1612695058827392E-2"/>
                  <c:y val="2.261144773087894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512888654117924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c:v>
                </c:pt>
                <c:pt idx="2">
                  <c:v>ОУ, реализующие с 2015 года проект ЯЛМ </c:v>
                </c:pt>
              </c:strCache>
            </c:strRef>
          </c:cat>
          <c:val>
            <c:numRef>
              <c:f>Лист1!$B$2:$B$4</c:f>
              <c:numCache>
                <c:formatCode>General</c:formatCode>
                <c:ptCount val="3"/>
                <c:pt idx="0">
                  <c:v>3.9499999999999997</c:v>
                </c:pt>
                <c:pt idx="1">
                  <c:v>4.24</c:v>
                </c:pt>
                <c:pt idx="2">
                  <c:v>3.9099999999999997</c:v>
                </c:pt>
              </c:numCache>
            </c:numRef>
          </c:val>
        </c:ser>
        <c:ser>
          <c:idx val="1"/>
          <c:order val="1"/>
          <c:tx>
            <c:strRef>
              <c:f>Лист1!$C$1</c:f>
              <c:strCache>
                <c:ptCount val="1"/>
                <c:pt idx="0">
                  <c:v>2016</c:v>
                </c:pt>
              </c:strCache>
            </c:strRef>
          </c:tx>
          <c:invertIfNegative val="0"/>
          <c:dLbls>
            <c:spPr>
              <a:noFill/>
              <a:ln>
                <a:noFill/>
              </a:ln>
              <a:effectLst/>
            </c:spPr>
            <c:txPr>
              <a:bodyPr/>
              <a:lstStyle/>
              <a:p>
                <a:pPr>
                  <a:defRPr sz="1600" b="0"/>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c:v>
                </c:pt>
                <c:pt idx="2">
                  <c:v>ОУ, реализующие с 2015 года проект ЯЛМ </c:v>
                </c:pt>
              </c:strCache>
            </c:strRef>
          </c:cat>
          <c:val>
            <c:numRef>
              <c:f>Лист1!$C$2:$C$4</c:f>
              <c:numCache>
                <c:formatCode>General</c:formatCode>
                <c:ptCount val="3"/>
                <c:pt idx="0">
                  <c:v>4.1399999999999997</c:v>
                </c:pt>
                <c:pt idx="1">
                  <c:v>4.3199999999999985</c:v>
                </c:pt>
                <c:pt idx="2">
                  <c:v>4.67</c:v>
                </c:pt>
              </c:numCache>
            </c:numRef>
          </c:val>
        </c:ser>
        <c:ser>
          <c:idx val="2"/>
          <c:order val="2"/>
          <c:tx>
            <c:strRef>
              <c:f>Лист1!$D$1</c:f>
              <c:strCache>
                <c:ptCount val="1"/>
                <c:pt idx="0">
                  <c:v>2017</c:v>
                </c:pt>
              </c:strCache>
            </c:strRef>
          </c:tx>
          <c:spPr>
            <a:solidFill>
              <a:schemeClr val="accent6"/>
            </a:solidFill>
          </c:spPr>
          <c:invertIfNegative val="0"/>
          <c:dLbls>
            <c:dLbl>
              <c:idx val="0"/>
              <c:layout>
                <c:manualLayout>
                  <c:x val="1.2967617035296419E-2"/>
                  <c:y val="4.522289546175776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967617035296419E-2"/>
                  <c:y val="-9.044579092351560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806347529413608E-2"/>
                  <c:y val="-4.5222895461758178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c:v>
                </c:pt>
                <c:pt idx="1">
                  <c:v>ПК</c:v>
                </c:pt>
                <c:pt idx="2">
                  <c:v>ОУ, реализующие с 2015 года проект ЯЛМ </c:v>
                </c:pt>
              </c:strCache>
            </c:strRef>
          </c:cat>
          <c:val>
            <c:numRef>
              <c:f>Лист1!$D$2:$D$4</c:f>
              <c:numCache>
                <c:formatCode>General</c:formatCode>
                <c:ptCount val="3"/>
                <c:pt idx="0">
                  <c:v>4.24</c:v>
                </c:pt>
                <c:pt idx="1">
                  <c:v>4.41</c:v>
                </c:pt>
                <c:pt idx="2">
                  <c:v>4.72</c:v>
                </c:pt>
              </c:numCache>
            </c:numRef>
          </c:val>
        </c:ser>
        <c:dLbls>
          <c:showLegendKey val="0"/>
          <c:showVal val="1"/>
          <c:showCatName val="0"/>
          <c:showSerName val="0"/>
          <c:showPercent val="0"/>
          <c:showBubbleSize val="0"/>
        </c:dLbls>
        <c:gapWidth val="150"/>
        <c:axId val="165063680"/>
        <c:axId val="165073664"/>
      </c:barChart>
      <c:catAx>
        <c:axId val="165063680"/>
        <c:scaling>
          <c:orientation val="minMax"/>
        </c:scaling>
        <c:delete val="0"/>
        <c:axPos val="b"/>
        <c:numFmt formatCode="General" sourceLinked="0"/>
        <c:majorTickMark val="out"/>
        <c:minorTickMark val="none"/>
        <c:tickLblPos val="nextTo"/>
        <c:txPr>
          <a:bodyPr/>
          <a:lstStyle/>
          <a:p>
            <a:pPr>
              <a:defRPr sz="1200"/>
            </a:pPr>
            <a:endParaRPr lang="ru-RU"/>
          </a:p>
        </c:txPr>
        <c:crossAx val="165073664"/>
        <c:crosses val="autoZero"/>
        <c:auto val="1"/>
        <c:lblAlgn val="ctr"/>
        <c:lblOffset val="100"/>
        <c:noMultiLvlLbl val="0"/>
      </c:catAx>
      <c:valAx>
        <c:axId val="165073664"/>
        <c:scaling>
          <c:orientation val="minMax"/>
        </c:scaling>
        <c:delete val="1"/>
        <c:axPos val="l"/>
        <c:numFmt formatCode="General" sourceLinked="1"/>
        <c:majorTickMark val="out"/>
        <c:minorTickMark val="none"/>
        <c:tickLblPos val="none"/>
        <c:crossAx val="165063680"/>
        <c:crosses val="autoZero"/>
        <c:crossBetween val="between"/>
      </c:valAx>
    </c:plotArea>
    <c:legend>
      <c:legendPos val="r"/>
      <c:layout>
        <c:manualLayout>
          <c:xMode val="edge"/>
          <c:yMode val="edge"/>
          <c:x val="0.82600691333956022"/>
          <c:y val="0.36764255538558427"/>
          <c:w val="0.14805785258984772"/>
          <c:h val="0.39122611732599566"/>
        </c:manualLayout>
      </c:layout>
      <c:overlay val="0"/>
      <c:txPr>
        <a:bodyPr/>
        <a:lstStyle/>
        <a:p>
          <a:pPr>
            <a:defRPr sz="1600"/>
          </a:pPr>
          <a:endParaRPr lang="ru-RU"/>
        </a:p>
      </c:txPr>
    </c:legend>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u="sng"/>
            </a:pPr>
            <a:r>
              <a:rPr lang="ru-RU" sz="1600" b="1" i="0" u="sng" strike="noStrike" baseline="0" dirty="0" smtClean="0">
                <a:effectLst/>
              </a:rPr>
              <a:t>Доля учащихся, не сдавших ЕГЭ по математике</a:t>
            </a:r>
            <a:endParaRPr lang="ru-RU" sz="1600" u="sng" dirty="0"/>
          </a:p>
        </c:rich>
      </c:tx>
      <c:layout>
        <c:manualLayout>
          <c:xMode val="edge"/>
          <c:yMode val="edge"/>
          <c:x val="0.31270913235124431"/>
          <c:y val="9.9632383003080055E-2"/>
        </c:manualLayout>
      </c:layout>
      <c:overlay val="0"/>
    </c:title>
    <c:autoTitleDeleted val="0"/>
    <c:plotArea>
      <c:layout>
        <c:manualLayout>
          <c:layoutTarget val="inner"/>
          <c:xMode val="edge"/>
          <c:yMode val="edge"/>
          <c:x val="2.484431017982891E-2"/>
          <c:y val="0.18094899016053886"/>
          <c:w val="0.58992972429647172"/>
          <c:h val="0.45484205075090628"/>
        </c:manualLayout>
      </c:layout>
      <c:barChart>
        <c:barDir val="col"/>
        <c:grouping val="clustered"/>
        <c:varyColors val="0"/>
        <c:ser>
          <c:idx val="0"/>
          <c:order val="0"/>
          <c:tx>
            <c:strRef>
              <c:f>Лист1!$B$1</c:f>
              <c:strCache>
                <c:ptCount val="1"/>
                <c:pt idx="0">
                  <c:v>% несдавших ЕГЭ ( профильный уровень), 2015</c:v>
                </c:pt>
              </c:strCache>
            </c:strRef>
          </c:tx>
          <c:spPr>
            <a:solidFill>
              <a:srgbClr val="FFFF00"/>
            </a:solidFill>
            <a:ln>
              <a:solidFill>
                <a:schemeClr val="bg1">
                  <a:lumMod val="75000"/>
                </a:schemeClr>
              </a:solidFill>
            </a:ln>
          </c:spPr>
          <c:invertIfNegative val="0"/>
          <c:dLbls>
            <c:spPr>
              <a:noFill/>
              <a:ln>
                <a:noFill/>
              </a:ln>
              <a:effectLst/>
            </c:spPr>
            <c:txPr>
              <a:bodyPr/>
              <a:lstStyle/>
              <a:p>
                <a:pPr>
                  <a:defRPr sz="16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 </c:v>
                </c:pt>
                <c:pt idx="1">
                  <c:v>Пермский край</c:v>
                </c:pt>
                <c:pt idx="2">
                  <c:v>ОУ (участники проекта ЯЛМ)</c:v>
                </c:pt>
              </c:strCache>
            </c:strRef>
          </c:cat>
          <c:val>
            <c:numRef>
              <c:f>Лист1!$B$2:$B$4</c:f>
              <c:numCache>
                <c:formatCode>0.0%</c:formatCode>
                <c:ptCount val="3"/>
                <c:pt idx="0">
                  <c:v>0.21100000000000013</c:v>
                </c:pt>
                <c:pt idx="1">
                  <c:v>0.114</c:v>
                </c:pt>
                <c:pt idx="2">
                  <c:v>0.12300000000000007</c:v>
                </c:pt>
              </c:numCache>
            </c:numRef>
          </c:val>
        </c:ser>
        <c:ser>
          <c:idx val="1"/>
          <c:order val="1"/>
          <c:tx>
            <c:strRef>
              <c:f>Лист1!$C$1</c:f>
              <c:strCache>
                <c:ptCount val="1"/>
                <c:pt idx="0">
                  <c:v>% несдавших ЕГЭ (профильный уровень), 2016</c:v>
                </c:pt>
              </c:strCache>
            </c:strRef>
          </c:tx>
          <c:spPr>
            <a:solidFill>
              <a:srgbClr val="92D050"/>
            </a:solidFill>
            <a:ln>
              <a:solidFill>
                <a:schemeClr val="bg1">
                  <a:lumMod val="75000"/>
                </a:schemeClr>
              </a:solidFill>
            </a:ln>
          </c:spPr>
          <c:invertIfNegative val="0"/>
          <c:dLbls>
            <c:dLbl>
              <c:idx val="0"/>
              <c:layout>
                <c:manualLayout>
                  <c:x val="8.642103843869727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 </c:v>
                </c:pt>
                <c:pt idx="1">
                  <c:v>Пермский край</c:v>
                </c:pt>
                <c:pt idx="2">
                  <c:v>ОУ (участники проекта ЯЛМ)</c:v>
                </c:pt>
              </c:strCache>
            </c:strRef>
          </c:cat>
          <c:val>
            <c:numRef>
              <c:f>Лист1!$C$2:$C$4</c:f>
              <c:numCache>
                <c:formatCode>0.0%</c:formatCode>
                <c:ptCount val="3"/>
                <c:pt idx="0">
                  <c:v>0.15300000000000014</c:v>
                </c:pt>
                <c:pt idx="1">
                  <c:v>7.1999999999999995E-2</c:v>
                </c:pt>
                <c:pt idx="2">
                  <c:v>4.2000000000000023E-2</c:v>
                </c:pt>
              </c:numCache>
            </c:numRef>
          </c:val>
        </c:ser>
        <c:ser>
          <c:idx val="2"/>
          <c:order val="2"/>
          <c:tx>
            <c:strRef>
              <c:f>Лист1!$D$1</c:f>
              <c:strCache>
                <c:ptCount val="1"/>
                <c:pt idx="0">
                  <c:v>% несдавших ЕГЭ (профильный уровень), 2017</c:v>
                </c:pt>
              </c:strCache>
            </c:strRef>
          </c:tx>
          <c:spPr>
            <a:solidFill>
              <a:srgbClr val="00B0F0"/>
            </a:solidFill>
            <a:ln>
              <a:solidFill>
                <a:schemeClr val="bg1">
                  <a:lumMod val="75000"/>
                </a:schemeClr>
              </a:solidFill>
            </a:ln>
          </c:spPr>
          <c:invertIfNegative val="0"/>
          <c:dLbls>
            <c:dLbl>
              <c:idx val="0"/>
              <c:layout>
                <c:manualLayout>
                  <c:x val="1.6049621424329533E-2"/>
                  <c:y val="-2.1634549865082217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РФ </c:v>
                </c:pt>
                <c:pt idx="1">
                  <c:v>Пермский край</c:v>
                </c:pt>
                <c:pt idx="2">
                  <c:v>ОУ (участники проекта ЯЛМ)</c:v>
                </c:pt>
              </c:strCache>
            </c:strRef>
          </c:cat>
          <c:val>
            <c:numRef>
              <c:f>Лист1!$D$2:$D$4</c:f>
              <c:numCache>
                <c:formatCode>0.0%</c:formatCode>
                <c:ptCount val="3"/>
                <c:pt idx="0">
                  <c:v>0.14100000000000001</c:v>
                </c:pt>
                <c:pt idx="1">
                  <c:v>4.5000000000000012E-2</c:v>
                </c:pt>
                <c:pt idx="2">
                  <c:v>1.9000000000000017E-2</c:v>
                </c:pt>
              </c:numCache>
            </c:numRef>
          </c:val>
        </c:ser>
        <c:dLbls>
          <c:showLegendKey val="0"/>
          <c:showVal val="1"/>
          <c:showCatName val="0"/>
          <c:showSerName val="0"/>
          <c:showPercent val="0"/>
          <c:showBubbleSize val="0"/>
        </c:dLbls>
        <c:gapWidth val="150"/>
        <c:axId val="167955840"/>
        <c:axId val="167974016"/>
      </c:barChart>
      <c:catAx>
        <c:axId val="167955840"/>
        <c:scaling>
          <c:orientation val="minMax"/>
        </c:scaling>
        <c:delete val="0"/>
        <c:axPos val="b"/>
        <c:numFmt formatCode="General" sourceLinked="0"/>
        <c:majorTickMark val="out"/>
        <c:minorTickMark val="none"/>
        <c:tickLblPos val="nextTo"/>
        <c:txPr>
          <a:bodyPr/>
          <a:lstStyle/>
          <a:p>
            <a:pPr>
              <a:defRPr sz="1400"/>
            </a:pPr>
            <a:endParaRPr lang="ru-RU"/>
          </a:p>
        </c:txPr>
        <c:crossAx val="167974016"/>
        <c:crosses val="autoZero"/>
        <c:auto val="1"/>
        <c:lblAlgn val="ctr"/>
        <c:lblOffset val="100"/>
        <c:noMultiLvlLbl val="0"/>
      </c:catAx>
      <c:valAx>
        <c:axId val="167974016"/>
        <c:scaling>
          <c:orientation val="minMax"/>
        </c:scaling>
        <c:delete val="1"/>
        <c:axPos val="l"/>
        <c:numFmt formatCode="0.0%" sourceLinked="1"/>
        <c:majorTickMark val="out"/>
        <c:minorTickMark val="none"/>
        <c:tickLblPos val="none"/>
        <c:crossAx val="167955840"/>
        <c:crosses val="autoZero"/>
        <c:crossBetween val="between"/>
      </c:valAx>
    </c:plotArea>
    <c:legend>
      <c:legendPos val="r"/>
      <c:layout>
        <c:manualLayout>
          <c:xMode val="edge"/>
          <c:yMode val="edge"/>
          <c:x val="0.61488159773306483"/>
          <c:y val="0.22107818419689843"/>
          <c:w val="0.37030329912255927"/>
          <c:h val="0.4124315189838918"/>
        </c:manualLayout>
      </c:layout>
      <c:overlay val="0"/>
      <c:txPr>
        <a:bodyPr/>
        <a:lstStyle/>
        <a:p>
          <a:pPr>
            <a:defRPr sz="1600"/>
          </a:pPr>
          <a:endParaRPr lang="ru-RU"/>
        </a:p>
      </c:txPr>
    </c:legend>
    <c:plotVisOnly val="1"/>
    <c:dispBlanksAs val="gap"/>
    <c:showDLblsOverMax val="0"/>
  </c:chart>
  <c:spPr>
    <a:noFill/>
  </c:spPr>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493827160493867E-2"/>
          <c:y val="9.5569555949122226E-2"/>
          <c:w val="0.76345290172061753"/>
          <c:h val="0.77001694419965649"/>
        </c:manualLayout>
      </c:layout>
      <c:areaChart>
        <c:grouping val="stacked"/>
        <c:varyColors val="0"/>
        <c:ser>
          <c:idx val="0"/>
          <c:order val="0"/>
          <c:tx>
            <c:strRef>
              <c:f>Лист1!$B$1</c:f>
              <c:strCache>
                <c:ptCount val="1"/>
                <c:pt idx="0">
                  <c:v>приехали из других регионов</c:v>
                </c:pt>
              </c:strCache>
            </c:strRef>
          </c:tx>
          <c:spPr>
            <a:solidFill>
              <a:srgbClr val="92D050"/>
            </a:solidFill>
          </c:spPr>
          <c:dLbls>
            <c:dLbl>
              <c:idx val="0"/>
              <c:layout>
                <c:manualLayout>
                  <c:x val="-3.5798823758141345E-3"/>
                  <c:y val="-3.64786455390819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865412656751272E-3"/>
                  <c:y val="-2.806032660894488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0864197530864235E-3"/>
                  <c:y val="-5.61206532178897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122413064357798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864197530864235E-3"/>
                  <c:y val="-5.61206532178897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0864197530864235E-3"/>
                  <c:y val="-1.683619596536692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5432098765432122E-3"/>
                  <c:y val="-2.806032660894488E-3"/>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txPr>
              <a:bodyPr rot="0" vert="horz" anchor="ctr" anchorCtr="0"/>
              <a:lstStyle/>
              <a:p>
                <a:pPr>
                  <a:defRPr sz="1600" b="1">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78</c:v>
                </c:pt>
                <c:pt idx="1">
                  <c:v>135</c:v>
                </c:pt>
                <c:pt idx="2">
                  <c:v>140</c:v>
                </c:pt>
                <c:pt idx="3">
                  <c:v>246</c:v>
                </c:pt>
                <c:pt idx="4">
                  <c:v>182</c:v>
                </c:pt>
                <c:pt idx="5">
                  <c:v>136</c:v>
                </c:pt>
                <c:pt idx="6">
                  <c:v>130</c:v>
                </c:pt>
                <c:pt idx="7">
                  <c:v>141</c:v>
                </c:pt>
              </c:numCache>
            </c:numRef>
          </c:val>
        </c:ser>
        <c:ser>
          <c:idx val="1"/>
          <c:order val="1"/>
          <c:tx>
            <c:strRef>
              <c:f>Лист1!$C$1</c:f>
              <c:strCache>
                <c:ptCount val="1"/>
                <c:pt idx="0">
                  <c:v>поступили в пермские вузы</c:v>
                </c:pt>
              </c:strCache>
            </c:strRef>
          </c:tx>
          <c:spPr>
            <a:solidFill>
              <a:schemeClr val="accent1">
                <a:lumMod val="75000"/>
              </a:schemeClr>
            </a:solidFill>
          </c:spPr>
          <c:dLbls>
            <c:spPr>
              <a:solidFill>
                <a:schemeClr val="bg1"/>
              </a:solidFill>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Лист1!$C$2:$C$9</c:f>
              <c:numCache>
                <c:formatCode>General</c:formatCode>
                <c:ptCount val="8"/>
                <c:pt idx="0">
                  <c:v>597</c:v>
                </c:pt>
                <c:pt idx="1">
                  <c:v>854</c:v>
                </c:pt>
                <c:pt idx="2">
                  <c:v>1117</c:v>
                </c:pt>
                <c:pt idx="3">
                  <c:v>1233</c:v>
                </c:pt>
                <c:pt idx="4">
                  <c:v>1022</c:v>
                </c:pt>
                <c:pt idx="5">
                  <c:v>1188</c:v>
                </c:pt>
                <c:pt idx="6">
                  <c:v>1055</c:v>
                </c:pt>
                <c:pt idx="7">
                  <c:v>1195</c:v>
                </c:pt>
              </c:numCache>
            </c:numRef>
          </c:val>
        </c:ser>
        <c:ser>
          <c:idx val="2"/>
          <c:order val="2"/>
          <c:tx>
            <c:strRef>
              <c:f>Лист1!$D$1</c:f>
              <c:strCache>
                <c:ptCount val="1"/>
                <c:pt idx="0">
                  <c:v>уехали из Пермского края</c:v>
                </c:pt>
              </c:strCache>
            </c:strRef>
          </c:tx>
          <c:spPr>
            <a:solidFill>
              <a:schemeClr val="tx2">
                <a:lumMod val="40000"/>
                <a:lumOff val="60000"/>
              </a:schemeClr>
            </a:solidFill>
          </c:spPr>
          <c:dLbls>
            <c:spPr>
              <a:solidFill>
                <a:schemeClr val="bg1"/>
              </a:solidFill>
            </c:spPr>
            <c:txPr>
              <a:bodyPr/>
              <a:lstStyle/>
              <a:p>
                <a:pPr>
                  <a:defRPr sz="1600" b="1" i="0">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Лист1!$D$2:$D$9</c:f>
              <c:numCache>
                <c:formatCode>General</c:formatCode>
                <c:ptCount val="8"/>
                <c:pt idx="0">
                  <c:v>243</c:v>
                </c:pt>
                <c:pt idx="1">
                  <c:v>255</c:v>
                </c:pt>
                <c:pt idx="2">
                  <c:v>315</c:v>
                </c:pt>
                <c:pt idx="3">
                  <c:v>308</c:v>
                </c:pt>
                <c:pt idx="4">
                  <c:v>205</c:v>
                </c:pt>
                <c:pt idx="5">
                  <c:v>582</c:v>
                </c:pt>
                <c:pt idx="6">
                  <c:v>670</c:v>
                </c:pt>
                <c:pt idx="7">
                  <c:v>963</c:v>
                </c:pt>
              </c:numCache>
            </c:numRef>
          </c:val>
        </c:ser>
        <c:dLbls>
          <c:showLegendKey val="0"/>
          <c:showVal val="0"/>
          <c:showCatName val="0"/>
          <c:showSerName val="0"/>
          <c:showPercent val="0"/>
          <c:showBubbleSize val="0"/>
        </c:dLbls>
        <c:axId val="181758976"/>
        <c:axId val="181777152"/>
      </c:areaChart>
      <c:catAx>
        <c:axId val="181758976"/>
        <c:scaling>
          <c:orientation val="minMax"/>
        </c:scaling>
        <c:delete val="0"/>
        <c:axPos val="b"/>
        <c:numFmt formatCode="General" sourceLinked="1"/>
        <c:majorTickMark val="out"/>
        <c:minorTickMark val="none"/>
        <c:tickLblPos val="nextTo"/>
        <c:crossAx val="181777152"/>
        <c:crosses val="autoZero"/>
        <c:auto val="1"/>
        <c:lblAlgn val="ctr"/>
        <c:lblOffset val="100"/>
        <c:noMultiLvlLbl val="0"/>
      </c:catAx>
      <c:valAx>
        <c:axId val="181777152"/>
        <c:scaling>
          <c:orientation val="minMax"/>
        </c:scaling>
        <c:delete val="1"/>
        <c:axPos val="l"/>
        <c:numFmt formatCode="General" sourceLinked="1"/>
        <c:majorTickMark val="out"/>
        <c:minorTickMark val="none"/>
        <c:tickLblPos val="none"/>
        <c:crossAx val="181758976"/>
        <c:crosses val="autoZero"/>
        <c:crossBetween val="midCat"/>
      </c:valAx>
      <c:spPr>
        <a:noFill/>
        <a:ln w="25400">
          <a:noFill/>
        </a:ln>
      </c:spPr>
    </c:plotArea>
    <c:legend>
      <c:legendPos val="r"/>
      <c:layout>
        <c:manualLayout>
          <c:xMode val="edge"/>
          <c:yMode val="edge"/>
          <c:x val="0.82209487702926065"/>
          <c:y val="0.31535084731805529"/>
          <c:w val="0.17790512297073979"/>
          <c:h val="0.62251342726403069"/>
        </c:manualLayout>
      </c:layout>
      <c:overlay val="0"/>
      <c:spPr>
        <a:noFill/>
      </c:spPr>
      <c:txPr>
        <a:bodyPr/>
        <a:lstStyle/>
        <a:p>
          <a:pPr>
            <a:lnSpc>
              <a:spcPts val="1600"/>
            </a:lnSpc>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5569555949122226E-2"/>
          <c:w val="0.8406133955477787"/>
          <c:h val="0.77001694419965649"/>
        </c:manualLayout>
      </c:layout>
      <c:lineChart>
        <c:grouping val="standard"/>
        <c:varyColors val="0"/>
        <c:ser>
          <c:idx val="0"/>
          <c:order val="0"/>
          <c:tx>
            <c:strRef>
              <c:f>Лист1!$B$1</c:f>
              <c:strCache>
                <c:ptCount val="1"/>
                <c:pt idx="0">
                  <c:v>доля уехавших</c:v>
                </c:pt>
              </c:strCache>
            </c:strRef>
          </c:tx>
          <c:spPr>
            <a:ln>
              <a:solidFill>
                <a:srgbClr val="C00000"/>
              </a:solidFill>
            </a:ln>
          </c:spPr>
          <c:marker>
            <c:symbol val="none"/>
          </c:marker>
          <c:dLbls>
            <c:dLbl>
              <c:idx val="3"/>
              <c:layout>
                <c:manualLayout>
                  <c:x val="-3.61767279090114E-2"/>
                  <c:y val="0.10050315589934443"/>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633518032468245E-2"/>
                  <c:y val="0.1115262366681480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4633518032468204E-2"/>
                  <c:y val="-7.17599664852053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nchor="ctr" anchorCtr="0"/>
              <a:lstStyle/>
              <a:p>
                <a:pPr>
                  <a:defRPr sz="1600" b="1" baseline="0">
                    <a:solidFill>
                      <a:srgbClr val="C00000"/>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0%</c:formatCode>
                <c:ptCount val="8"/>
                <c:pt idx="0">
                  <c:v>0.29000000000000031</c:v>
                </c:pt>
                <c:pt idx="1">
                  <c:v>0.23</c:v>
                </c:pt>
                <c:pt idx="2">
                  <c:v>0.22</c:v>
                </c:pt>
                <c:pt idx="3">
                  <c:v>0.2</c:v>
                </c:pt>
                <c:pt idx="4">
                  <c:v>0.17</c:v>
                </c:pt>
                <c:pt idx="5">
                  <c:v>0.33000000000000046</c:v>
                </c:pt>
                <c:pt idx="6">
                  <c:v>0.3900000000000004</c:v>
                </c:pt>
                <c:pt idx="7">
                  <c:v>0.45</c:v>
                </c:pt>
              </c:numCache>
            </c:numRef>
          </c:val>
          <c:smooth val="0"/>
        </c:ser>
        <c:ser>
          <c:idx val="1"/>
          <c:order val="1"/>
          <c:tx>
            <c:strRef>
              <c:f>Лист1!$C$1</c:f>
              <c:strCache>
                <c:ptCount val="1"/>
                <c:pt idx="0">
                  <c:v>доля в приеме</c:v>
                </c:pt>
              </c:strCache>
            </c:strRef>
          </c:tx>
          <c:spPr>
            <a:ln>
              <a:solidFill>
                <a:srgbClr val="00B050"/>
              </a:solidFill>
            </a:ln>
          </c:spPr>
          <c:marker>
            <c:symbol val="none"/>
          </c:marker>
          <c:dLbls>
            <c:dLbl>
              <c:idx val="3"/>
              <c:layout>
                <c:manualLayout>
                  <c:x val="-2.8460678526295358E-2"/>
                  <c:y val="-7.29450199977780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633639545056882E-2"/>
                  <c:y val="-8.9479641150983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4633518032468204E-2"/>
                  <c:y val="-7.521386512609709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baseline="0">
                    <a:solidFill>
                      <a:srgbClr val="00B050"/>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Лист1!$C$2:$C$9</c:f>
              <c:numCache>
                <c:formatCode>0%</c:formatCode>
                <c:ptCount val="8"/>
                <c:pt idx="0">
                  <c:v>0.1</c:v>
                </c:pt>
                <c:pt idx="1">
                  <c:v>0.14000000000000001</c:v>
                </c:pt>
                <c:pt idx="2">
                  <c:v>0.17</c:v>
                </c:pt>
                <c:pt idx="3">
                  <c:v>0.25</c:v>
                </c:pt>
                <c:pt idx="4">
                  <c:v>0.2</c:v>
                </c:pt>
                <c:pt idx="5">
                  <c:v>0.25</c:v>
                </c:pt>
                <c:pt idx="6">
                  <c:v>0.24000000000000016</c:v>
                </c:pt>
                <c:pt idx="7">
                  <c:v>0.29000000000000031</c:v>
                </c:pt>
              </c:numCache>
            </c:numRef>
          </c:val>
          <c:smooth val="0"/>
        </c:ser>
        <c:dLbls>
          <c:showLegendKey val="0"/>
          <c:showVal val="0"/>
          <c:showCatName val="0"/>
          <c:showSerName val="0"/>
          <c:showPercent val="0"/>
          <c:showBubbleSize val="0"/>
        </c:dLbls>
        <c:marker val="1"/>
        <c:smooth val="0"/>
        <c:axId val="181827840"/>
        <c:axId val="181837824"/>
      </c:lineChart>
      <c:catAx>
        <c:axId val="181827840"/>
        <c:scaling>
          <c:orientation val="minMax"/>
        </c:scaling>
        <c:delete val="1"/>
        <c:axPos val="b"/>
        <c:numFmt formatCode="General" sourceLinked="1"/>
        <c:majorTickMark val="out"/>
        <c:minorTickMark val="none"/>
        <c:tickLblPos val="none"/>
        <c:crossAx val="181837824"/>
        <c:crosses val="autoZero"/>
        <c:auto val="1"/>
        <c:lblAlgn val="ctr"/>
        <c:lblOffset val="100"/>
        <c:noMultiLvlLbl val="0"/>
      </c:catAx>
      <c:valAx>
        <c:axId val="181837824"/>
        <c:scaling>
          <c:orientation val="minMax"/>
        </c:scaling>
        <c:delete val="1"/>
        <c:axPos val="l"/>
        <c:numFmt formatCode="0%" sourceLinked="1"/>
        <c:majorTickMark val="out"/>
        <c:minorTickMark val="none"/>
        <c:tickLblPos val="none"/>
        <c:crossAx val="181827840"/>
        <c:crosses val="autoZero"/>
        <c:crossBetween val="between"/>
      </c:valAx>
      <c:spPr>
        <a:noFill/>
        <a:ln w="25400">
          <a:noFill/>
        </a:ln>
      </c:spPr>
    </c:plotArea>
    <c:legend>
      <c:legendPos val="r"/>
      <c:layout>
        <c:manualLayout>
          <c:xMode val="edge"/>
          <c:yMode val="edge"/>
          <c:x val="0.79586030912802552"/>
          <c:y val="7.9311789430804067E-2"/>
          <c:w val="0.20413969087197453"/>
          <c:h val="0.7578943774765784"/>
        </c:manualLayout>
      </c:layout>
      <c:overlay val="0"/>
      <c:spPr>
        <a:noFill/>
      </c:spPr>
      <c:txPr>
        <a:bodyPr/>
        <a:lstStyle/>
        <a:p>
          <a:pPr>
            <a:lnSpc>
              <a:spcPts val="1600"/>
            </a:lnSpc>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ru-RU" b="1" u="sng" dirty="0">
                <a:solidFill>
                  <a:schemeClr val="tx1">
                    <a:lumMod val="75000"/>
                    <a:lumOff val="25000"/>
                  </a:schemeClr>
                </a:solidFill>
              </a:rPr>
              <a:t>Доля педагогов со стажем до 5 лет</a:t>
            </a:r>
          </a:p>
        </c:rich>
      </c:tx>
      <c:layout/>
      <c:overlay val="0"/>
      <c:spPr>
        <a:noFill/>
        <a:ln>
          <a:noFill/>
        </a:ln>
        <a:effectLst/>
      </c:spPr>
    </c:title>
    <c:autoTitleDeleted val="0"/>
    <c:plotArea>
      <c:layout/>
      <c:barChart>
        <c:barDir val="col"/>
        <c:grouping val="clustered"/>
        <c:varyColors val="0"/>
        <c:ser>
          <c:idx val="0"/>
          <c:order val="0"/>
          <c:tx>
            <c:strRef>
              <c:f>Лист1!$B$1</c:f>
              <c:strCache>
                <c:ptCount val="1"/>
                <c:pt idx="0">
                  <c:v>Доля педагогов со стажем до 5 лет</c:v>
                </c:pt>
              </c:strCache>
            </c:strRef>
          </c:tx>
          <c:spPr>
            <a:solidFill>
              <a:schemeClr val="accent1"/>
            </a:solidFill>
            <a:ln w="19050">
              <a:solidFill>
                <a:schemeClr val="lt1"/>
              </a:solidFill>
            </a:ln>
            <a:effectLst/>
          </c:spPr>
          <c:invertIfNegative val="0"/>
          <c:dPt>
            <c:idx val="1"/>
            <c:invertIfNegative val="0"/>
            <c:bubble3D val="0"/>
            <c:spPr>
              <a:solidFill>
                <a:schemeClr val="accent2"/>
              </a:solidFill>
              <a:ln w="19050">
                <a:solidFill>
                  <a:schemeClr val="lt1"/>
                </a:solidFill>
              </a:ln>
              <a:effectLst/>
            </c:spPr>
          </c:dPt>
          <c:dPt>
            <c:idx val="2"/>
            <c:invertIfNegative val="0"/>
            <c:bubble3D val="0"/>
            <c:spPr>
              <a:solidFill>
                <a:schemeClr val="bg1">
                  <a:lumMod val="75000"/>
                </a:schemeClr>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Город</c:v>
                </c:pt>
                <c:pt idx="1">
                  <c:v>Село</c:v>
                </c:pt>
                <c:pt idx="2">
                  <c:v>Край</c:v>
                </c:pt>
              </c:strCache>
            </c:strRef>
          </c:cat>
          <c:val>
            <c:numRef>
              <c:f>Лист1!$B$2:$B$4</c:f>
              <c:numCache>
                <c:formatCode>0.00%</c:formatCode>
                <c:ptCount val="3"/>
                <c:pt idx="0">
                  <c:v>0.14200000000000004</c:v>
                </c:pt>
                <c:pt idx="1">
                  <c:v>0.11600000000000002</c:v>
                </c:pt>
                <c:pt idx="2">
                  <c:v>0.13100000000000001</c:v>
                </c:pt>
              </c:numCache>
            </c:numRef>
          </c:val>
        </c:ser>
        <c:dLbls>
          <c:showLegendKey val="0"/>
          <c:showVal val="0"/>
          <c:showCatName val="0"/>
          <c:showSerName val="0"/>
          <c:showPercent val="0"/>
          <c:showBubbleSize val="0"/>
        </c:dLbls>
        <c:gapWidth val="150"/>
        <c:axId val="54996992"/>
        <c:axId val="54998528"/>
      </c:barChart>
      <c:catAx>
        <c:axId val="54996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crossAx val="54998528"/>
        <c:crosses val="autoZero"/>
        <c:auto val="1"/>
        <c:lblAlgn val="ctr"/>
        <c:lblOffset val="100"/>
        <c:noMultiLvlLbl val="0"/>
      </c:catAx>
      <c:valAx>
        <c:axId val="54998528"/>
        <c:scaling>
          <c:orientation val="minMax"/>
        </c:scaling>
        <c:delete val="1"/>
        <c:axPos val="l"/>
        <c:numFmt formatCode="0.00%" sourceLinked="1"/>
        <c:majorTickMark val="out"/>
        <c:minorTickMark val="none"/>
        <c:tickLblPos val="none"/>
        <c:crossAx val="5499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dirty="0"/>
              <a:t>Русский язык</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dLbl>
              <c:idx val="0"/>
              <c:layout>
                <c:manualLayout>
                  <c:x val="-2.4957920356721412E-3"/>
                  <c:y val="2.93948820501425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957920356720956E-3"/>
                  <c:y val="1.4697441025071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46974410250712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2.8</c:v>
                </c:pt>
                <c:pt idx="1">
                  <c:v>20.399999999999999</c:v>
                </c:pt>
                <c:pt idx="2">
                  <c:v>48.9</c:v>
                </c:pt>
                <c:pt idx="3" formatCode="0.0">
                  <c:v>28</c:v>
                </c:pt>
              </c:numCache>
            </c:numRef>
          </c:val>
        </c:ser>
        <c:ser>
          <c:idx val="1"/>
          <c:order val="1"/>
          <c:tx>
            <c:strRef>
              <c:f>Лист1!$C$1</c:f>
              <c:strCache>
                <c:ptCount val="1"/>
                <c:pt idx="0">
                  <c:v>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3.8</c:v>
                </c:pt>
                <c:pt idx="1">
                  <c:v>21.7</c:v>
                </c:pt>
                <c:pt idx="2">
                  <c:v>45.7</c:v>
                </c:pt>
                <c:pt idx="3">
                  <c:v>28.7</c:v>
                </c:pt>
              </c:numCache>
            </c:numRef>
          </c:val>
        </c:ser>
        <c:dLbls>
          <c:showLegendKey val="0"/>
          <c:showVal val="1"/>
          <c:showCatName val="0"/>
          <c:showSerName val="0"/>
          <c:showPercent val="0"/>
          <c:showBubbleSize val="0"/>
        </c:dLbls>
        <c:gapWidth val="150"/>
        <c:overlap val="-25"/>
        <c:axId val="151256448"/>
        <c:axId val="66729088"/>
      </c:barChart>
      <c:catAx>
        <c:axId val="151256448"/>
        <c:scaling>
          <c:orientation val="minMax"/>
        </c:scaling>
        <c:delete val="0"/>
        <c:axPos val="l"/>
        <c:numFmt formatCode="General" sourceLinked="0"/>
        <c:majorTickMark val="none"/>
        <c:minorTickMark val="none"/>
        <c:tickLblPos val="nextTo"/>
        <c:crossAx val="66729088"/>
        <c:crosses val="autoZero"/>
        <c:auto val="1"/>
        <c:lblAlgn val="ctr"/>
        <c:lblOffset val="100"/>
        <c:noMultiLvlLbl val="0"/>
      </c:catAx>
      <c:valAx>
        <c:axId val="66729088"/>
        <c:scaling>
          <c:orientation val="minMax"/>
        </c:scaling>
        <c:delete val="1"/>
        <c:axPos val="b"/>
        <c:numFmt formatCode="General" sourceLinked="1"/>
        <c:majorTickMark val="out"/>
        <c:minorTickMark val="none"/>
        <c:tickLblPos val="none"/>
        <c:crossAx val="15125644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a:t>Математика</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1.4</c:v>
                </c:pt>
                <c:pt idx="1">
                  <c:v>15.7</c:v>
                </c:pt>
                <c:pt idx="2">
                  <c:v>27</c:v>
                </c:pt>
                <c:pt idx="3">
                  <c:v>55.9</c:v>
                </c:pt>
              </c:numCache>
            </c:numRef>
          </c:val>
        </c:ser>
        <c:ser>
          <c:idx val="1"/>
          <c:order val="1"/>
          <c:tx>
            <c:strRef>
              <c:f>Лист1!$C$1</c:f>
              <c:strCache>
                <c:ptCount val="1"/>
                <c:pt idx="0">
                  <c:v>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2.2000000000000002</c:v>
                </c:pt>
                <c:pt idx="1">
                  <c:v>19.2</c:v>
                </c:pt>
                <c:pt idx="2">
                  <c:v>31.9</c:v>
                </c:pt>
                <c:pt idx="3">
                  <c:v>46.7</c:v>
                </c:pt>
              </c:numCache>
            </c:numRef>
          </c:val>
        </c:ser>
        <c:dLbls>
          <c:showLegendKey val="0"/>
          <c:showVal val="1"/>
          <c:showCatName val="0"/>
          <c:showSerName val="0"/>
          <c:showPercent val="0"/>
          <c:showBubbleSize val="0"/>
        </c:dLbls>
        <c:gapWidth val="150"/>
        <c:overlap val="-25"/>
        <c:axId val="66760064"/>
        <c:axId val="66761856"/>
      </c:barChart>
      <c:catAx>
        <c:axId val="66760064"/>
        <c:scaling>
          <c:orientation val="minMax"/>
        </c:scaling>
        <c:delete val="0"/>
        <c:axPos val="l"/>
        <c:numFmt formatCode="General" sourceLinked="0"/>
        <c:majorTickMark val="none"/>
        <c:minorTickMark val="none"/>
        <c:tickLblPos val="nextTo"/>
        <c:crossAx val="66761856"/>
        <c:crosses val="autoZero"/>
        <c:auto val="1"/>
        <c:lblAlgn val="ctr"/>
        <c:lblOffset val="100"/>
        <c:noMultiLvlLbl val="0"/>
      </c:catAx>
      <c:valAx>
        <c:axId val="66761856"/>
        <c:scaling>
          <c:orientation val="minMax"/>
        </c:scaling>
        <c:delete val="1"/>
        <c:axPos val="b"/>
        <c:numFmt formatCode="General" sourceLinked="1"/>
        <c:majorTickMark val="out"/>
        <c:minorTickMark val="none"/>
        <c:tickLblPos val="none"/>
        <c:crossAx val="6676006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dirty="0" smtClean="0"/>
              <a:t>Окружающий</a:t>
            </a:r>
            <a:r>
              <a:rPr lang="ru-RU" b="0" u="sng" baseline="0" dirty="0" smtClean="0"/>
              <a:t> мир</a:t>
            </a:r>
            <a:endParaRPr lang="ru-RU" b="0" u="sng" dirty="0"/>
          </a:p>
        </c:rich>
      </c:tx>
      <c:layout/>
      <c:overlay val="0"/>
    </c:title>
    <c:autoTitleDeleted val="0"/>
    <c:plotArea>
      <c:layout>
        <c:manualLayout>
          <c:layoutTarget val="inner"/>
          <c:xMode val="edge"/>
          <c:yMode val="edge"/>
          <c:x val="0.11669301659701704"/>
          <c:y val="0.22714914392228042"/>
          <c:w val="0.70204389646196963"/>
          <c:h val="0.71896023898579242"/>
        </c:manualLayout>
      </c:layout>
      <c:barChart>
        <c:barDir val="bar"/>
        <c:grouping val="clustered"/>
        <c:varyColors val="0"/>
        <c:ser>
          <c:idx val="0"/>
          <c:order val="0"/>
          <c:tx>
            <c:strRef>
              <c:f>Лист1!$B$1</c:f>
              <c:strCache>
                <c:ptCount val="1"/>
                <c:pt idx="0">
                  <c:v>ПК</c:v>
                </c:pt>
              </c:strCache>
            </c:strRef>
          </c:tx>
          <c:invertIfNegative val="0"/>
          <c:dLbls>
            <c:dLbl>
              <c:idx val="1"/>
              <c:layout>
                <c:manualLayout>
                  <c:x val="0"/>
                  <c:y val="1.9596588033428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46974410250712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0.5</c:v>
                </c:pt>
                <c:pt idx="1">
                  <c:v>24.6</c:v>
                </c:pt>
                <c:pt idx="2">
                  <c:v>56.7</c:v>
                </c:pt>
                <c:pt idx="3">
                  <c:v>18.2</c:v>
                </c:pt>
              </c:numCache>
            </c:numRef>
          </c:val>
        </c:ser>
        <c:ser>
          <c:idx val="1"/>
          <c:order val="1"/>
          <c:tx>
            <c:strRef>
              <c:f>Лист1!$C$1</c:f>
              <c:strCache>
                <c:ptCount val="1"/>
                <c:pt idx="0">
                  <c:v>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0.9</c:v>
                </c:pt>
                <c:pt idx="1">
                  <c:v>24.2</c:v>
                </c:pt>
                <c:pt idx="2">
                  <c:v>53.1</c:v>
                </c:pt>
                <c:pt idx="3">
                  <c:v>21.7</c:v>
                </c:pt>
              </c:numCache>
            </c:numRef>
          </c:val>
        </c:ser>
        <c:dLbls>
          <c:showLegendKey val="0"/>
          <c:showVal val="1"/>
          <c:showCatName val="0"/>
          <c:showSerName val="0"/>
          <c:showPercent val="0"/>
          <c:showBubbleSize val="0"/>
        </c:dLbls>
        <c:gapWidth val="150"/>
        <c:overlap val="-25"/>
        <c:axId val="151313792"/>
        <c:axId val="151315584"/>
      </c:barChart>
      <c:catAx>
        <c:axId val="151313792"/>
        <c:scaling>
          <c:orientation val="minMax"/>
        </c:scaling>
        <c:delete val="0"/>
        <c:axPos val="l"/>
        <c:numFmt formatCode="General" sourceLinked="0"/>
        <c:majorTickMark val="none"/>
        <c:minorTickMark val="none"/>
        <c:tickLblPos val="nextTo"/>
        <c:crossAx val="151315584"/>
        <c:crosses val="autoZero"/>
        <c:auto val="1"/>
        <c:lblAlgn val="ctr"/>
        <c:lblOffset val="100"/>
        <c:noMultiLvlLbl val="0"/>
      </c:catAx>
      <c:valAx>
        <c:axId val="151315584"/>
        <c:scaling>
          <c:orientation val="minMax"/>
        </c:scaling>
        <c:delete val="1"/>
        <c:axPos val="b"/>
        <c:numFmt formatCode="General" sourceLinked="1"/>
        <c:majorTickMark val="out"/>
        <c:minorTickMark val="none"/>
        <c:tickLblPos val="none"/>
        <c:crossAx val="15131379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a:t>Математика</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dLbl>
              <c:idx val="0"/>
              <c:layout>
                <c:manualLayout>
                  <c:x val="-2.4495735041785492E-3"/>
                  <c:y val="1.46974410250712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12.5</c:v>
                </c:pt>
                <c:pt idx="1">
                  <c:v>27.4</c:v>
                </c:pt>
                <c:pt idx="2">
                  <c:v>34.6</c:v>
                </c:pt>
                <c:pt idx="3">
                  <c:v>25.5</c:v>
                </c:pt>
              </c:numCache>
            </c:numRef>
          </c:val>
        </c:ser>
        <c:ser>
          <c:idx val="1"/>
          <c:order val="1"/>
          <c:tx>
            <c:strRef>
              <c:f>Лист1!$C$1</c:f>
              <c:strCache>
                <c:ptCount val="1"/>
                <c:pt idx="0">
                  <c:v>РФ</c:v>
                </c:pt>
              </c:strCache>
            </c:strRef>
          </c:tx>
          <c:invertIfNegative val="0"/>
          <c:dLbls>
            <c:dLbl>
              <c:idx val="2"/>
              <c:layout>
                <c:manualLayout>
                  <c:x val="2.4495735041785492E-3"/>
                  <c:y val="-1.4697441025071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46974410250712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10.7</c:v>
                </c:pt>
                <c:pt idx="1">
                  <c:v>31.7</c:v>
                </c:pt>
                <c:pt idx="2">
                  <c:v>34.5</c:v>
                </c:pt>
                <c:pt idx="3">
                  <c:v>23.2</c:v>
                </c:pt>
              </c:numCache>
            </c:numRef>
          </c:val>
        </c:ser>
        <c:dLbls>
          <c:showLegendKey val="0"/>
          <c:showVal val="1"/>
          <c:showCatName val="0"/>
          <c:showSerName val="0"/>
          <c:showPercent val="0"/>
          <c:showBubbleSize val="0"/>
        </c:dLbls>
        <c:gapWidth val="150"/>
        <c:overlap val="-25"/>
        <c:axId val="112179456"/>
        <c:axId val="112193536"/>
      </c:barChart>
      <c:catAx>
        <c:axId val="112179456"/>
        <c:scaling>
          <c:orientation val="minMax"/>
        </c:scaling>
        <c:delete val="0"/>
        <c:axPos val="l"/>
        <c:numFmt formatCode="General" sourceLinked="0"/>
        <c:majorTickMark val="none"/>
        <c:minorTickMark val="none"/>
        <c:tickLblPos val="nextTo"/>
        <c:crossAx val="112193536"/>
        <c:crosses val="autoZero"/>
        <c:auto val="1"/>
        <c:lblAlgn val="ctr"/>
        <c:lblOffset val="100"/>
        <c:noMultiLvlLbl val="0"/>
      </c:catAx>
      <c:valAx>
        <c:axId val="112193536"/>
        <c:scaling>
          <c:orientation val="minMax"/>
        </c:scaling>
        <c:delete val="1"/>
        <c:axPos val="b"/>
        <c:numFmt formatCode="General" sourceLinked="1"/>
        <c:majorTickMark val="out"/>
        <c:minorTickMark val="none"/>
        <c:tickLblPos val="none"/>
        <c:crossAx val="11217945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dirty="0"/>
              <a:t>Русский язык</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dLbl>
              <c:idx val="1"/>
              <c:layout>
                <c:manualLayout>
                  <c:x val="-4.9915840713442823E-3"/>
                  <c:y val="2.93948820501425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22.4</c:v>
                </c:pt>
                <c:pt idx="1">
                  <c:v>38.700000000000003</c:v>
                </c:pt>
                <c:pt idx="2">
                  <c:v>30</c:v>
                </c:pt>
                <c:pt idx="3">
                  <c:v>8.8000000000000007</c:v>
                </c:pt>
              </c:numCache>
            </c:numRef>
          </c:val>
        </c:ser>
        <c:ser>
          <c:idx val="1"/>
          <c:order val="1"/>
          <c:tx>
            <c:strRef>
              <c:f>Лист1!$C$1</c:f>
              <c:strCache>
                <c:ptCount val="1"/>
                <c:pt idx="0">
                  <c:v>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15.4</c:v>
                </c:pt>
                <c:pt idx="1">
                  <c:v>39.4</c:v>
                </c:pt>
                <c:pt idx="2">
                  <c:v>33.4</c:v>
                </c:pt>
                <c:pt idx="3">
                  <c:v>11.8</c:v>
                </c:pt>
              </c:numCache>
            </c:numRef>
          </c:val>
        </c:ser>
        <c:dLbls>
          <c:showLegendKey val="0"/>
          <c:showVal val="1"/>
          <c:showCatName val="0"/>
          <c:showSerName val="0"/>
          <c:showPercent val="0"/>
          <c:showBubbleSize val="0"/>
        </c:dLbls>
        <c:gapWidth val="150"/>
        <c:overlap val="-25"/>
        <c:axId val="111925504"/>
        <c:axId val="111931392"/>
      </c:barChart>
      <c:catAx>
        <c:axId val="111925504"/>
        <c:scaling>
          <c:orientation val="minMax"/>
        </c:scaling>
        <c:delete val="0"/>
        <c:axPos val="l"/>
        <c:numFmt formatCode="General" sourceLinked="0"/>
        <c:majorTickMark val="none"/>
        <c:minorTickMark val="none"/>
        <c:tickLblPos val="nextTo"/>
        <c:crossAx val="111931392"/>
        <c:crosses val="autoZero"/>
        <c:auto val="1"/>
        <c:lblAlgn val="ctr"/>
        <c:lblOffset val="100"/>
        <c:noMultiLvlLbl val="0"/>
      </c:catAx>
      <c:valAx>
        <c:axId val="111931392"/>
        <c:scaling>
          <c:orientation val="minMax"/>
        </c:scaling>
        <c:delete val="1"/>
        <c:axPos val="b"/>
        <c:numFmt formatCode="General" sourceLinked="1"/>
        <c:majorTickMark val="out"/>
        <c:minorTickMark val="none"/>
        <c:tickLblPos val="none"/>
        <c:crossAx val="11192550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u="sng"/>
            </a:pPr>
            <a:r>
              <a:rPr lang="ru-RU" b="0" u="sng"/>
              <a:t>Биология</a:t>
            </a:r>
          </a:p>
        </c:rich>
      </c:tx>
      <c:layout/>
      <c:overlay val="0"/>
    </c:title>
    <c:autoTitleDeleted val="0"/>
    <c:plotArea>
      <c:layout/>
      <c:barChart>
        <c:barDir val="bar"/>
        <c:grouping val="clustered"/>
        <c:varyColors val="0"/>
        <c:ser>
          <c:idx val="0"/>
          <c:order val="0"/>
          <c:tx>
            <c:strRef>
              <c:f>Лист1!$B$1</c:f>
              <c:strCache>
                <c:ptCount val="1"/>
                <c:pt idx="0">
                  <c:v>ПК</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Лист1!$B$2:$B$5</c:f>
              <c:numCache>
                <c:formatCode>General</c:formatCode>
                <c:ptCount val="4"/>
                <c:pt idx="0">
                  <c:v>14.3</c:v>
                </c:pt>
                <c:pt idx="1">
                  <c:v>37.4</c:v>
                </c:pt>
                <c:pt idx="2">
                  <c:v>42.9</c:v>
                </c:pt>
                <c:pt idx="3">
                  <c:v>5.3</c:v>
                </c:pt>
              </c:numCache>
            </c:numRef>
          </c:val>
        </c:ser>
        <c:ser>
          <c:idx val="1"/>
          <c:order val="1"/>
          <c:tx>
            <c:strRef>
              <c:f>Лист1!$C$1</c:f>
              <c:strCache>
                <c:ptCount val="1"/>
                <c:pt idx="0">
                  <c:v>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c:v>
                </c:pt>
                <c:pt idx="1">
                  <c:v>"3"</c:v>
                </c:pt>
                <c:pt idx="2">
                  <c:v>"4"</c:v>
                </c:pt>
                <c:pt idx="3">
                  <c:v>"5"</c:v>
                </c:pt>
              </c:strCache>
            </c:strRef>
          </c:cat>
          <c:val>
            <c:numRef>
              <c:f>Лист1!$C$2:$C$5</c:f>
              <c:numCache>
                <c:formatCode>General</c:formatCode>
                <c:ptCount val="4"/>
                <c:pt idx="0">
                  <c:v>10.200000000000001</c:v>
                </c:pt>
                <c:pt idx="1">
                  <c:v>29.8</c:v>
                </c:pt>
                <c:pt idx="2">
                  <c:v>47.5</c:v>
                </c:pt>
                <c:pt idx="3">
                  <c:v>12.5</c:v>
                </c:pt>
              </c:numCache>
            </c:numRef>
          </c:val>
        </c:ser>
        <c:dLbls>
          <c:showLegendKey val="0"/>
          <c:showVal val="1"/>
          <c:showCatName val="0"/>
          <c:showSerName val="0"/>
          <c:showPercent val="0"/>
          <c:showBubbleSize val="0"/>
        </c:dLbls>
        <c:gapWidth val="150"/>
        <c:overlap val="-25"/>
        <c:axId val="111962368"/>
        <c:axId val="111980544"/>
      </c:barChart>
      <c:catAx>
        <c:axId val="111962368"/>
        <c:scaling>
          <c:orientation val="minMax"/>
        </c:scaling>
        <c:delete val="0"/>
        <c:axPos val="l"/>
        <c:numFmt formatCode="General" sourceLinked="0"/>
        <c:majorTickMark val="none"/>
        <c:minorTickMark val="none"/>
        <c:tickLblPos val="nextTo"/>
        <c:crossAx val="111980544"/>
        <c:crosses val="autoZero"/>
        <c:auto val="1"/>
        <c:lblAlgn val="ctr"/>
        <c:lblOffset val="100"/>
        <c:noMultiLvlLbl val="0"/>
      </c:catAx>
      <c:valAx>
        <c:axId val="111980544"/>
        <c:scaling>
          <c:orientation val="minMax"/>
        </c:scaling>
        <c:delete val="1"/>
        <c:axPos val="b"/>
        <c:numFmt formatCode="General" sourceLinked="1"/>
        <c:majorTickMark val="out"/>
        <c:minorTickMark val="none"/>
        <c:tickLblPos val="none"/>
        <c:crossAx val="11196236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3C04F-13DE-4F7D-A095-30110DCAE8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4D4EEDEC-BDA3-4F78-A6F8-84295505E1C6}">
      <dgm:prSet phldrT="[Текст]" custT="1"/>
      <dgm:spPr/>
      <dgm:t>
        <a:bodyPr/>
        <a:lstStyle/>
        <a:p>
          <a:r>
            <a:rPr lang="ru-RU" sz="2800" dirty="0"/>
            <a:t>1</a:t>
          </a:r>
        </a:p>
      </dgm:t>
    </dgm:pt>
    <dgm:pt modelId="{AEB26DE7-7D25-4FB3-AADC-2B03A091C01F}" type="parTrans" cxnId="{A5D0306B-4D0C-4C0E-8F81-0DE68AD6A04E}">
      <dgm:prSet/>
      <dgm:spPr/>
      <dgm:t>
        <a:bodyPr/>
        <a:lstStyle/>
        <a:p>
          <a:endParaRPr lang="ru-RU"/>
        </a:p>
      </dgm:t>
    </dgm:pt>
    <dgm:pt modelId="{CC1EB655-DBB9-4864-9B09-E022120EE47A}" type="sibTrans" cxnId="{A5D0306B-4D0C-4C0E-8F81-0DE68AD6A04E}">
      <dgm:prSet/>
      <dgm:spPr/>
      <dgm:t>
        <a:bodyPr/>
        <a:lstStyle/>
        <a:p>
          <a:endParaRPr lang="ru-RU"/>
        </a:p>
      </dgm:t>
    </dgm:pt>
    <dgm:pt modelId="{7915810D-1131-46B8-AB03-4BFD45374A56}">
      <dgm:prSet phldrT="[Текст]" custT="1"/>
      <dgm:spPr/>
      <dgm:t>
        <a:bodyPr/>
        <a:lstStyle/>
        <a:p>
          <a:r>
            <a:rPr lang="ru-RU" sz="2800" dirty="0"/>
            <a:t>2</a:t>
          </a:r>
        </a:p>
      </dgm:t>
    </dgm:pt>
    <dgm:pt modelId="{42F57E3E-952B-4377-811D-247BC83F7444}" type="parTrans" cxnId="{680DAA11-8C20-4B85-B355-9F059BE6C2C4}">
      <dgm:prSet/>
      <dgm:spPr/>
      <dgm:t>
        <a:bodyPr/>
        <a:lstStyle/>
        <a:p>
          <a:endParaRPr lang="ru-RU"/>
        </a:p>
      </dgm:t>
    </dgm:pt>
    <dgm:pt modelId="{44210093-CEDB-4C72-8E75-5D743054C2CE}" type="sibTrans" cxnId="{680DAA11-8C20-4B85-B355-9F059BE6C2C4}">
      <dgm:prSet/>
      <dgm:spPr/>
      <dgm:t>
        <a:bodyPr/>
        <a:lstStyle/>
        <a:p>
          <a:endParaRPr lang="ru-RU"/>
        </a:p>
      </dgm:t>
    </dgm:pt>
    <dgm:pt modelId="{5B0F7CAC-2768-456E-829D-F36BB91CD5C8}">
      <dgm:prSet phldrT="[Текст]" custT="1"/>
      <dgm:spPr>
        <a:solidFill>
          <a:srgbClr val="92D050">
            <a:alpha val="90000"/>
          </a:srgbClr>
        </a:solidFill>
      </dgm:spPr>
      <dgm:t>
        <a:bodyPr/>
        <a:lstStyle/>
        <a:p>
          <a:r>
            <a:rPr lang="ru-RU" sz="2000" dirty="0"/>
            <a:t>ВПР</a:t>
          </a:r>
        </a:p>
      </dgm:t>
    </dgm:pt>
    <dgm:pt modelId="{379D2BBE-0523-40C6-BF12-817C87A8560F}" type="parTrans" cxnId="{6CA6565E-7D47-4BFD-AB0B-DF9717B2B09E}">
      <dgm:prSet/>
      <dgm:spPr/>
      <dgm:t>
        <a:bodyPr/>
        <a:lstStyle/>
        <a:p>
          <a:endParaRPr lang="ru-RU"/>
        </a:p>
      </dgm:t>
    </dgm:pt>
    <dgm:pt modelId="{BBB8FF86-9F86-49C8-8C5A-2A88BE44063A}" type="sibTrans" cxnId="{6CA6565E-7D47-4BFD-AB0B-DF9717B2B09E}">
      <dgm:prSet/>
      <dgm:spPr/>
      <dgm:t>
        <a:bodyPr/>
        <a:lstStyle/>
        <a:p>
          <a:endParaRPr lang="ru-RU"/>
        </a:p>
      </dgm:t>
    </dgm:pt>
    <dgm:pt modelId="{3729AE34-EAA4-468F-BFBE-AE6837503885}">
      <dgm:prSet phldrT="[Текст]" custT="1"/>
      <dgm:spPr/>
      <dgm:t>
        <a:bodyPr/>
        <a:lstStyle/>
        <a:p>
          <a:r>
            <a:rPr lang="ru-RU" sz="2800" dirty="0"/>
            <a:t>3</a:t>
          </a:r>
        </a:p>
      </dgm:t>
    </dgm:pt>
    <dgm:pt modelId="{400C27B3-0CD5-49C1-BBC6-64631D99C2C6}" type="parTrans" cxnId="{BA640730-12F5-446B-BA27-8D14FFFB925F}">
      <dgm:prSet/>
      <dgm:spPr/>
      <dgm:t>
        <a:bodyPr/>
        <a:lstStyle/>
        <a:p>
          <a:endParaRPr lang="ru-RU"/>
        </a:p>
      </dgm:t>
    </dgm:pt>
    <dgm:pt modelId="{5E530196-EDF2-4453-90A7-58FD2338D280}" type="sibTrans" cxnId="{BA640730-12F5-446B-BA27-8D14FFFB925F}">
      <dgm:prSet/>
      <dgm:spPr/>
      <dgm:t>
        <a:bodyPr/>
        <a:lstStyle/>
        <a:p>
          <a:endParaRPr lang="ru-RU"/>
        </a:p>
      </dgm:t>
    </dgm:pt>
    <dgm:pt modelId="{F367E1D7-70F6-43A3-A571-1E7BB09A19B9}">
      <dgm:prSet phldrT="[Текст]" custT="1"/>
      <dgm:spPr>
        <a:solidFill>
          <a:srgbClr val="FFFF00">
            <a:alpha val="90000"/>
          </a:srgbClr>
        </a:solidFill>
      </dgm:spPr>
      <dgm:t>
        <a:bodyPr/>
        <a:lstStyle/>
        <a:p>
          <a:r>
            <a:rPr lang="ru-RU" sz="1400" dirty="0"/>
            <a:t>РМ</a:t>
          </a:r>
        </a:p>
      </dgm:t>
    </dgm:pt>
    <dgm:pt modelId="{748BEAD7-433B-43B5-88E3-69D4BCC73326}" type="parTrans" cxnId="{CCDB5B00-5FF3-4E1C-A6A2-78AA51246F26}">
      <dgm:prSet/>
      <dgm:spPr/>
      <dgm:t>
        <a:bodyPr/>
        <a:lstStyle/>
        <a:p>
          <a:endParaRPr lang="ru-RU"/>
        </a:p>
      </dgm:t>
    </dgm:pt>
    <dgm:pt modelId="{6E7B693E-7BC1-49CF-8E51-5F3B9747B62B}" type="sibTrans" cxnId="{CCDB5B00-5FF3-4E1C-A6A2-78AA51246F26}">
      <dgm:prSet/>
      <dgm:spPr/>
      <dgm:t>
        <a:bodyPr/>
        <a:lstStyle/>
        <a:p>
          <a:endParaRPr lang="ru-RU"/>
        </a:p>
      </dgm:t>
    </dgm:pt>
    <dgm:pt modelId="{B516BB2D-D2BD-471F-88CA-C5F3DBA312E6}">
      <dgm:prSet phldrT="[Текст]" custT="1"/>
      <dgm:spPr>
        <a:solidFill>
          <a:srgbClr val="FFFF00">
            <a:alpha val="90000"/>
          </a:srgbClr>
        </a:solidFill>
      </dgm:spPr>
      <dgm:t>
        <a:bodyPr/>
        <a:lstStyle/>
        <a:p>
          <a:r>
            <a:rPr lang="ru-RU" sz="1400" dirty="0"/>
            <a:t>РМ</a:t>
          </a:r>
        </a:p>
      </dgm:t>
    </dgm:pt>
    <dgm:pt modelId="{CD426898-2CF0-4C96-AF2D-136E41CDD565}" type="parTrans" cxnId="{F130606F-D447-4FDF-8F5E-4D85B311FA49}">
      <dgm:prSet/>
      <dgm:spPr/>
      <dgm:t>
        <a:bodyPr/>
        <a:lstStyle/>
        <a:p>
          <a:endParaRPr lang="ru-RU"/>
        </a:p>
      </dgm:t>
    </dgm:pt>
    <dgm:pt modelId="{451A2E8E-91E3-4BED-AD67-45CF05AEE2C7}" type="sibTrans" cxnId="{F130606F-D447-4FDF-8F5E-4D85B311FA49}">
      <dgm:prSet/>
      <dgm:spPr/>
      <dgm:t>
        <a:bodyPr/>
        <a:lstStyle/>
        <a:p>
          <a:endParaRPr lang="ru-RU"/>
        </a:p>
      </dgm:t>
    </dgm:pt>
    <dgm:pt modelId="{02042460-713F-4860-AC46-2CBEA8E8F080}">
      <dgm:prSet phldrT="[Текст]" custT="1"/>
      <dgm:spPr>
        <a:solidFill>
          <a:srgbClr val="00B0F0">
            <a:alpha val="90000"/>
          </a:srgbClr>
        </a:solidFill>
      </dgm:spPr>
      <dgm:t>
        <a:bodyPr/>
        <a:lstStyle/>
        <a:p>
          <a:r>
            <a:rPr lang="en-US" sz="1600" b="1" dirty="0"/>
            <a:t>TIMSS</a:t>
          </a:r>
          <a:endParaRPr lang="ru-RU" sz="1600" b="1" dirty="0"/>
        </a:p>
      </dgm:t>
    </dgm:pt>
    <dgm:pt modelId="{C9816D87-4073-4F31-AFDD-1C50B16613DE}" type="parTrans" cxnId="{7E038B65-450B-4F3E-829E-58D7357C7B55}">
      <dgm:prSet/>
      <dgm:spPr/>
      <dgm:t>
        <a:bodyPr/>
        <a:lstStyle/>
        <a:p>
          <a:endParaRPr lang="ru-RU"/>
        </a:p>
      </dgm:t>
    </dgm:pt>
    <dgm:pt modelId="{C4EC5D16-74B3-4FE6-B787-CD4F6A4667B3}" type="sibTrans" cxnId="{7E038B65-450B-4F3E-829E-58D7357C7B55}">
      <dgm:prSet/>
      <dgm:spPr/>
      <dgm:t>
        <a:bodyPr/>
        <a:lstStyle/>
        <a:p>
          <a:endParaRPr lang="ru-RU"/>
        </a:p>
      </dgm:t>
    </dgm:pt>
    <dgm:pt modelId="{500136BE-018E-4224-BA17-4DDD5D64D937}">
      <dgm:prSet phldrT="[Текст]" custT="1"/>
      <dgm:spPr>
        <a:solidFill>
          <a:srgbClr val="00B0F0">
            <a:alpha val="90000"/>
          </a:srgbClr>
        </a:solidFill>
      </dgm:spPr>
      <dgm:t>
        <a:bodyPr/>
        <a:lstStyle/>
        <a:p>
          <a:r>
            <a:rPr lang="en-US" sz="1800" b="1" dirty="0"/>
            <a:t>PISA</a:t>
          </a:r>
          <a:endParaRPr lang="ru-RU" sz="1800" b="1" dirty="0"/>
        </a:p>
      </dgm:t>
    </dgm:pt>
    <dgm:pt modelId="{191DFEEB-A45F-4265-991C-D0AA7E6C0FA6}" type="parTrans" cxnId="{07DAD81C-B455-4A92-914E-3DB5E2156610}">
      <dgm:prSet/>
      <dgm:spPr/>
      <dgm:t>
        <a:bodyPr/>
        <a:lstStyle/>
        <a:p>
          <a:endParaRPr lang="ru-RU"/>
        </a:p>
      </dgm:t>
    </dgm:pt>
    <dgm:pt modelId="{83A59AA5-F265-4A22-B06B-BE23C95BCC05}" type="sibTrans" cxnId="{07DAD81C-B455-4A92-914E-3DB5E2156610}">
      <dgm:prSet/>
      <dgm:spPr/>
      <dgm:t>
        <a:bodyPr/>
        <a:lstStyle/>
        <a:p>
          <a:endParaRPr lang="ru-RU"/>
        </a:p>
      </dgm:t>
    </dgm:pt>
    <dgm:pt modelId="{0F423811-F9AB-44B8-9307-856EACD03559}">
      <dgm:prSet phldrT="[Текст]" custT="1"/>
      <dgm:spPr>
        <a:solidFill>
          <a:srgbClr val="00B0F0">
            <a:alpha val="90000"/>
          </a:srgbClr>
        </a:solidFill>
      </dgm:spPr>
      <dgm:t>
        <a:bodyPr/>
        <a:lstStyle/>
        <a:p>
          <a:r>
            <a:rPr lang="en-US" sz="1800" b="1" dirty="0"/>
            <a:t>PISA</a:t>
          </a:r>
          <a:endParaRPr lang="ru-RU" sz="1800" b="1" dirty="0"/>
        </a:p>
      </dgm:t>
    </dgm:pt>
    <dgm:pt modelId="{B7698DD0-2BEC-4050-A2D6-AE8B9EDEEB42}" type="parTrans" cxnId="{C9E2886B-4D0E-43B6-AC7C-C8A3F440E452}">
      <dgm:prSet/>
      <dgm:spPr/>
      <dgm:t>
        <a:bodyPr/>
        <a:lstStyle/>
        <a:p>
          <a:endParaRPr lang="ru-RU"/>
        </a:p>
      </dgm:t>
    </dgm:pt>
    <dgm:pt modelId="{6CB60EA6-CAAC-46CE-893A-A4D204287232}" type="sibTrans" cxnId="{C9E2886B-4D0E-43B6-AC7C-C8A3F440E452}">
      <dgm:prSet/>
      <dgm:spPr/>
      <dgm:t>
        <a:bodyPr/>
        <a:lstStyle/>
        <a:p>
          <a:endParaRPr lang="ru-RU"/>
        </a:p>
      </dgm:t>
    </dgm:pt>
    <dgm:pt modelId="{2AE45553-F0B3-42D4-8596-C0D038410851}">
      <dgm:prSet phldrT="[Текст]" custT="1"/>
      <dgm:spPr/>
      <dgm:t>
        <a:bodyPr/>
        <a:lstStyle/>
        <a:p>
          <a:r>
            <a:rPr lang="ru-RU" sz="2800" dirty="0"/>
            <a:t>11</a:t>
          </a:r>
        </a:p>
      </dgm:t>
    </dgm:pt>
    <dgm:pt modelId="{70540C75-2720-401C-93AC-9A5F6C89519F}" type="parTrans" cxnId="{C04C54C3-A0A6-4A19-B064-D01B1C216F8C}">
      <dgm:prSet/>
      <dgm:spPr/>
      <dgm:t>
        <a:bodyPr/>
        <a:lstStyle/>
        <a:p>
          <a:endParaRPr lang="ru-RU"/>
        </a:p>
      </dgm:t>
    </dgm:pt>
    <dgm:pt modelId="{D1FBD2CA-DA60-4461-A3E3-85B23DF53888}" type="sibTrans" cxnId="{C04C54C3-A0A6-4A19-B064-D01B1C216F8C}">
      <dgm:prSet/>
      <dgm:spPr/>
      <dgm:t>
        <a:bodyPr/>
        <a:lstStyle/>
        <a:p>
          <a:endParaRPr lang="ru-RU"/>
        </a:p>
      </dgm:t>
    </dgm:pt>
    <dgm:pt modelId="{B793504B-8097-47F7-B8FE-4DC5256CD01E}">
      <dgm:prSet phldrT="[Текст]"/>
      <dgm:spPr>
        <a:solidFill>
          <a:srgbClr val="FF0000">
            <a:alpha val="90000"/>
          </a:srgbClr>
        </a:solidFill>
      </dgm:spPr>
      <dgm:t>
        <a:bodyPr/>
        <a:lstStyle/>
        <a:p>
          <a:r>
            <a:rPr lang="ru-RU" dirty="0"/>
            <a:t>сочинение</a:t>
          </a:r>
        </a:p>
      </dgm:t>
    </dgm:pt>
    <dgm:pt modelId="{4552E903-25E0-4648-8D17-5135D973AEA7}" type="parTrans" cxnId="{9AB583D2-D99B-4DBB-8181-14C7747A4059}">
      <dgm:prSet/>
      <dgm:spPr/>
      <dgm:t>
        <a:bodyPr/>
        <a:lstStyle/>
        <a:p>
          <a:endParaRPr lang="ru-RU"/>
        </a:p>
      </dgm:t>
    </dgm:pt>
    <dgm:pt modelId="{C8154DAB-8F35-497B-A0CC-082B1B7F496F}" type="sibTrans" cxnId="{9AB583D2-D99B-4DBB-8181-14C7747A4059}">
      <dgm:prSet/>
      <dgm:spPr/>
      <dgm:t>
        <a:bodyPr/>
        <a:lstStyle/>
        <a:p>
          <a:endParaRPr lang="ru-RU"/>
        </a:p>
      </dgm:t>
    </dgm:pt>
    <dgm:pt modelId="{01B53D52-6870-4F06-9F94-AF5851A5D997}">
      <dgm:prSet phldrT="[Текст]" custT="1"/>
      <dgm:spPr>
        <a:solidFill>
          <a:srgbClr val="00B0F0">
            <a:alpha val="90000"/>
          </a:srgbClr>
        </a:solidFill>
      </dgm:spPr>
      <dgm:t>
        <a:bodyPr/>
        <a:lstStyle/>
        <a:p>
          <a:r>
            <a:rPr lang="en-US" sz="1600" b="1" dirty="0"/>
            <a:t>TIMSS</a:t>
          </a:r>
          <a:endParaRPr lang="ru-RU" sz="1600" b="1" dirty="0"/>
        </a:p>
      </dgm:t>
    </dgm:pt>
    <dgm:pt modelId="{ABC4B452-3160-4BF9-BC74-54E5D702A4BE}" type="parTrans" cxnId="{2BEF9756-EF77-45CA-A11A-6BE1CB4C4196}">
      <dgm:prSet/>
      <dgm:spPr/>
      <dgm:t>
        <a:bodyPr/>
        <a:lstStyle/>
        <a:p>
          <a:endParaRPr lang="ru-RU"/>
        </a:p>
      </dgm:t>
    </dgm:pt>
    <dgm:pt modelId="{70D18DE9-E6BA-4155-8531-0CF893ECF5B0}" type="sibTrans" cxnId="{2BEF9756-EF77-45CA-A11A-6BE1CB4C4196}">
      <dgm:prSet/>
      <dgm:spPr/>
      <dgm:t>
        <a:bodyPr/>
        <a:lstStyle/>
        <a:p>
          <a:endParaRPr lang="ru-RU"/>
        </a:p>
      </dgm:t>
    </dgm:pt>
    <dgm:pt modelId="{C522C356-F369-4CF6-80F2-F45FDB8FE1BC}">
      <dgm:prSet phldrT="[Текст]" custT="1"/>
      <dgm:spPr>
        <a:solidFill>
          <a:srgbClr val="00B0F0">
            <a:alpha val="90000"/>
          </a:srgbClr>
        </a:solidFill>
      </dgm:spPr>
      <dgm:t>
        <a:bodyPr/>
        <a:lstStyle/>
        <a:p>
          <a:r>
            <a:rPr lang="en-US" sz="1600" b="1" dirty="0"/>
            <a:t>TIMSS</a:t>
          </a:r>
          <a:endParaRPr lang="ru-RU" sz="1600" b="1" dirty="0"/>
        </a:p>
      </dgm:t>
    </dgm:pt>
    <dgm:pt modelId="{50E0E35E-1384-432D-B392-AB46E8DD1802}" type="parTrans" cxnId="{7EFE8A87-6FDB-4E84-AC49-2452A2512081}">
      <dgm:prSet/>
      <dgm:spPr/>
      <dgm:t>
        <a:bodyPr/>
        <a:lstStyle/>
        <a:p>
          <a:endParaRPr lang="ru-RU"/>
        </a:p>
      </dgm:t>
    </dgm:pt>
    <dgm:pt modelId="{7FAB3434-98FF-4C62-BFB4-B32BE867B111}" type="sibTrans" cxnId="{7EFE8A87-6FDB-4E84-AC49-2452A2512081}">
      <dgm:prSet/>
      <dgm:spPr/>
      <dgm:t>
        <a:bodyPr/>
        <a:lstStyle/>
        <a:p>
          <a:endParaRPr lang="ru-RU"/>
        </a:p>
      </dgm:t>
    </dgm:pt>
    <dgm:pt modelId="{298CD333-2637-46DE-A4E2-C95F7D7DBD6C}">
      <dgm:prSet phldrT="[Текст]" custT="1"/>
      <dgm:spPr/>
      <dgm:t>
        <a:bodyPr/>
        <a:lstStyle/>
        <a:p>
          <a:r>
            <a:rPr lang="ru-RU" sz="2800" dirty="0"/>
            <a:t>4</a:t>
          </a:r>
        </a:p>
      </dgm:t>
    </dgm:pt>
    <dgm:pt modelId="{EDB26BFB-DAB7-4138-A8BB-A2C0E08F01AF}" type="parTrans" cxnId="{41B7762C-3250-4E1A-80AE-ECA7F001F2F8}">
      <dgm:prSet/>
      <dgm:spPr/>
      <dgm:t>
        <a:bodyPr/>
        <a:lstStyle/>
        <a:p>
          <a:endParaRPr lang="ru-RU"/>
        </a:p>
      </dgm:t>
    </dgm:pt>
    <dgm:pt modelId="{5C7AC7D6-D3BF-426F-81A3-3F7D2B8031FC}" type="sibTrans" cxnId="{41B7762C-3250-4E1A-80AE-ECA7F001F2F8}">
      <dgm:prSet/>
      <dgm:spPr/>
      <dgm:t>
        <a:bodyPr/>
        <a:lstStyle/>
        <a:p>
          <a:endParaRPr lang="ru-RU"/>
        </a:p>
      </dgm:t>
    </dgm:pt>
    <dgm:pt modelId="{E7C9A478-B68D-4248-8C99-9E723376F24F}">
      <dgm:prSet phldrT="[Текст]" custT="1"/>
      <dgm:spPr>
        <a:solidFill>
          <a:srgbClr val="92D050">
            <a:alpha val="90000"/>
          </a:srgbClr>
        </a:solidFill>
      </dgm:spPr>
      <dgm:t>
        <a:bodyPr/>
        <a:lstStyle/>
        <a:p>
          <a:r>
            <a:rPr lang="ru-RU" sz="1400" dirty="0"/>
            <a:t>ВПР</a:t>
          </a:r>
        </a:p>
      </dgm:t>
    </dgm:pt>
    <dgm:pt modelId="{380149B5-1822-4D56-8DB9-6404206F2432}" type="parTrans" cxnId="{396DEA75-69FA-4947-8AD8-CF8E48C511D0}">
      <dgm:prSet/>
      <dgm:spPr/>
      <dgm:t>
        <a:bodyPr/>
        <a:lstStyle/>
        <a:p>
          <a:endParaRPr lang="ru-RU"/>
        </a:p>
      </dgm:t>
    </dgm:pt>
    <dgm:pt modelId="{0DD2992D-34B2-4B20-B38B-7478542992F0}" type="sibTrans" cxnId="{396DEA75-69FA-4947-8AD8-CF8E48C511D0}">
      <dgm:prSet/>
      <dgm:spPr/>
      <dgm:t>
        <a:bodyPr/>
        <a:lstStyle/>
        <a:p>
          <a:endParaRPr lang="ru-RU"/>
        </a:p>
      </dgm:t>
    </dgm:pt>
    <dgm:pt modelId="{ADA1D40C-FDF8-4F9F-8B03-506F6942E57D}">
      <dgm:prSet phldrT="[Текст]" custT="1"/>
      <dgm:spPr>
        <a:solidFill>
          <a:srgbClr val="00B0F0">
            <a:alpha val="90000"/>
          </a:srgbClr>
        </a:solidFill>
      </dgm:spPr>
      <dgm:t>
        <a:bodyPr/>
        <a:lstStyle/>
        <a:p>
          <a:r>
            <a:rPr lang="en-US" sz="1800" b="1" dirty="0"/>
            <a:t>PIRLS</a:t>
          </a:r>
          <a:endParaRPr lang="ru-RU" sz="1800" b="1" dirty="0"/>
        </a:p>
      </dgm:t>
    </dgm:pt>
    <dgm:pt modelId="{F8341FBA-472C-410B-8056-EA4AEF3019BA}" type="parTrans" cxnId="{5B88641E-6D65-4E1B-82B6-77500D384438}">
      <dgm:prSet/>
      <dgm:spPr/>
      <dgm:t>
        <a:bodyPr/>
        <a:lstStyle/>
        <a:p>
          <a:endParaRPr lang="ru-RU"/>
        </a:p>
      </dgm:t>
    </dgm:pt>
    <dgm:pt modelId="{29353996-A270-4B1F-A542-8D410E25D0B2}" type="sibTrans" cxnId="{5B88641E-6D65-4E1B-82B6-77500D384438}">
      <dgm:prSet/>
      <dgm:spPr/>
      <dgm:t>
        <a:bodyPr/>
        <a:lstStyle/>
        <a:p>
          <a:endParaRPr lang="ru-RU"/>
        </a:p>
      </dgm:t>
    </dgm:pt>
    <dgm:pt modelId="{422104E5-8CEF-461B-A63C-4D0D04B7AC24}">
      <dgm:prSet phldrT="[Текст]" custT="1"/>
      <dgm:spPr/>
      <dgm:t>
        <a:bodyPr/>
        <a:lstStyle/>
        <a:p>
          <a:r>
            <a:rPr lang="ru-RU" sz="2800" dirty="0"/>
            <a:t>5</a:t>
          </a:r>
        </a:p>
      </dgm:t>
    </dgm:pt>
    <dgm:pt modelId="{241C4942-7534-4083-92C4-218CC4BC1A35}" type="parTrans" cxnId="{14CC8964-67E2-4FB0-93CA-443B04E08B1D}">
      <dgm:prSet/>
      <dgm:spPr/>
      <dgm:t>
        <a:bodyPr/>
        <a:lstStyle/>
        <a:p>
          <a:endParaRPr lang="ru-RU"/>
        </a:p>
      </dgm:t>
    </dgm:pt>
    <dgm:pt modelId="{AC45F93D-BB35-40CC-AC8F-C7C4627A12F6}" type="sibTrans" cxnId="{14CC8964-67E2-4FB0-93CA-443B04E08B1D}">
      <dgm:prSet/>
      <dgm:spPr/>
      <dgm:t>
        <a:bodyPr/>
        <a:lstStyle/>
        <a:p>
          <a:endParaRPr lang="ru-RU"/>
        </a:p>
      </dgm:t>
    </dgm:pt>
    <dgm:pt modelId="{D974440E-62D7-4A39-BC6D-B131B89E08BA}">
      <dgm:prSet phldrT="[Текст]" custT="1"/>
      <dgm:spPr>
        <a:solidFill>
          <a:srgbClr val="92D050">
            <a:alpha val="90000"/>
          </a:srgbClr>
        </a:solidFill>
      </dgm:spPr>
      <dgm:t>
        <a:bodyPr/>
        <a:lstStyle/>
        <a:p>
          <a:r>
            <a:rPr lang="ru-RU" sz="1400" dirty="0"/>
            <a:t>ВПР</a:t>
          </a:r>
        </a:p>
      </dgm:t>
    </dgm:pt>
    <dgm:pt modelId="{4EFC1A3C-3D0F-43B0-803F-310F8FDFE621}" type="parTrans" cxnId="{945CED61-1E48-428C-B61E-7C7D2A40F8CA}">
      <dgm:prSet/>
      <dgm:spPr/>
      <dgm:t>
        <a:bodyPr/>
        <a:lstStyle/>
        <a:p>
          <a:endParaRPr lang="ru-RU"/>
        </a:p>
      </dgm:t>
    </dgm:pt>
    <dgm:pt modelId="{536C41C4-E0DC-4C97-988E-ECE261A6A09A}" type="sibTrans" cxnId="{945CED61-1E48-428C-B61E-7C7D2A40F8CA}">
      <dgm:prSet/>
      <dgm:spPr/>
      <dgm:t>
        <a:bodyPr/>
        <a:lstStyle/>
        <a:p>
          <a:endParaRPr lang="ru-RU"/>
        </a:p>
      </dgm:t>
    </dgm:pt>
    <dgm:pt modelId="{4592D6DC-BFF8-47D2-A493-85E2EE8B76D6}">
      <dgm:prSet phldrT="[Текст]" custT="1"/>
      <dgm:spPr>
        <a:solidFill>
          <a:schemeClr val="accent2">
            <a:lumMod val="40000"/>
            <a:lumOff val="60000"/>
            <a:alpha val="90000"/>
          </a:schemeClr>
        </a:solidFill>
      </dgm:spPr>
      <dgm:t>
        <a:bodyPr/>
        <a:lstStyle/>
        <a:p>
          <a:r>
            <a:rPr lang="ru-RU" sz="1400" dirty="0"/>
            <a:t>НИКО</a:t>
          </a:r>
        </a:p>
      </dgm:t>
    </dgm:pt>
    <dgm:pt modelId="{E2F5E511-4D48-40DC-90C0-4DCFF943132B}" type="parTrans" cxnId="{ADC850A4-576B-4984-858F-6F38C28F7A79}">
      <dgm:prSet/>
      <dgm:spPr/>
      <dgm:t>
        <a:bodyPr/>
        <a:lstStyle/>
        <a:p>
          <a:endParaRPr lang="ru-RU"/>
        </a:p>
      </dgm:t>
    </dgm:pt>
    <dgm:pt modelId="{B1867257-617F-4096-A0AA-E1587D9405FF}" type="sibTrans" cxnId="{ADC850A4-576B-4984-858F-6F38C28F7A79}">
      <dgm:prSet/>
      <dgm:spPr/>
      <dgm:t>
        <a:bodyPr/>
        <a:lstStyle/>
        <a:p>
          <a:endParaRPr lang="ru-RU"/>
        </a:p>
      </dgm:t>
    </dgm:pt>
    <dgm:pt modelId="{9AE5497C-1287-4B0C-B766-03DFF63FE42F}">
      <dgm:prSet phldrT="[Текст]" custT="1"/>
      <dgm:spPr>
        <a:solidFill>
          <a:srgbClr val="FFFF00">
            <a:alpha val="90000"/>
          </a:srgbClr>
        </a:solidFill>
      </dgm:spPr>
      <dgm:t>
        <a:bodyPr/>
        <a:lstStyle/>
        <a:p>
          <a:r>
            <a:rPr lang="ru-RU" sz="1400" dirty="0"/>
            <a:t>РМ</a:t>
          </a:r>
        </a:p>
      </dgm:t>
    </dgm:pt>
    <dgm:pt modelId="{628E6FBF-50A0-425B-AE5F-B464F4170EAC}" type="parTrans" cxnId="{5882797F-55B1-441B-AD92-B1FAF6B87B00}">
      <dgm:prSet/>
      <dgm:spPr/>
      <dgm:t>
        <a:bodyPr/>
        <a:lstStyle/>
        <a:p>
          <a:endParaRPr lang="ru-RU"/>
        </a:p>
      </dgm:t>
    </dgm:pt>
    <dgm:pt modelId="{6378DA71-3D00-4016-8898-7C8385D9B54F}" type="sibTrans" cxnId="{5882797F-55B1-441B-AD92-B1FAF6B87B00}">
      <dgm:prSet/>
      <dgm:spPr/>
      <dgm:t>
        <a:bodyPr/>
        <a:lstStyle/>
        <a:p>
          <a:endParaRPr lang="ru-RU"/>
        </a:p>
      </dgm:t>
    </dgm:pt>
    <dgm:pt modelId="{96ED48ED-4613-4D64-8659-5FA9A5F699D8}">
      <dgm:prSet phldrT="[Текст]" custT="1"/>
      <dgm:spPr>
        <a:solidFill>
          <a:srgbClr val="FFFF00">
            <a:alpha val="90000"/>
          </a:srgbClr>
        </a:solidFill>
      </dgm:spPr>
      <dgm:t>
        <a:bodyPr/>
        <a:lstStyle/>
        <a:p>
          <a:r>
            <a:rPr lang="ru-RU" sz="1400" dirty="0"/>
            <a:t>РМ</a:t>
          </a:r>
        </a:p>
      </dgm:t>
    </dgm:pt>
    <dgm:pt modelId="{819AE0E9-9D1A-4282-815C-02500190CA67}" type="parTrans" cxnId="{6910E1AF-187E-4BBA-A5ED-336F9C55C74E}">
      <dgm:prSet/>
      <dgm:spPr/>
      <dgm:t>
        <a:bodyPr/>
        <a:lstStyle/>
        <a:p>
          <a:endParaRPr lang="ru-RU"/>
        </a:p>
      </dgm:t>
    </dgm:pt>
    <dgm:pt modelId="{8B66250B-DFBF-4AEF-8CAB-F94187D1BADF}" type="sibTrans" cxnId="{6910E1AF-187E-4BBA-A5ED-336F9C55C74E}">
      <dgm:prSet/>
      <dgm:spPr/>
      <dgm:t>
        <a:bodyPr/>
        <a:lstStyle/>
        <a:p>
          <a:endParaRPr lang="ru-RU"/>
        </a:p>
      </dgm:t>
    </dgm:pt>
    <dgm:pt modelId="{607A7862-837E-4FE9-A5E3-25854BFF3B39}">
      <dgm:prSet phldrT="[Текст]" custT="1"/>
      <dgm:spPr/>
      <dgm:t>
        <a:bodyPr/>
        <a:lstStyle/>
        <a:p>
          <a:r>
            <a:rPr lang="ru-RU" sz="2800" dirty="0"/>
            <a:t>7</a:t>
          </a:r>
        </a:p>
      </dgm:t>
    </dgm:pt>
    <dgm:pt modelId="{E0AE578E-5F2C-4078-A561-71BCD101E423}" type="parTrans" cxnId="{29E57568-D6F9-4F6E-BBD1-5694040C4ABE}">
      <dgm:prSet/>
      <dgm:spPr/>
      <dgm:t>
        <a:bodyPr/>
        <a:lstStyle/>
        <a:p>
          <a:endParaRPr lang="ru-RU"/>
        </a:p>
      </dgm:t>
    </dgm:pt>
    <dgm:pt modelId="{AD553C03-39A9-4CEE-899A-313B029C71A1}" type="sibTrans" cxnId="{29E57568-D6F9-4F6E-BBD1-5694040C4ABE}">
      <dgm:prSet/>
      <dgm:spPr/>
      <dgm:t>
        <a:bodyPr/>
        <a:lstStyle/>
        <a:p>
          <a:endParaRPr lang="ru-RU"/>
        </a:p>
      </dgm:t>
    </dgm:pt>
    <dgm:pt modelId="{5F48EE4E-9EDE-4D8A-A234-0285F26019A7}">
      <dgm:prSet phldrT="[Текст]" custT="1"/>
      <dgm:spPr/>
      <dgm:t>
        <a:bodyPr/>
        <a:lstStyle/>
        <a:p>
          <a:r>
            <a:rPr lang="ru-RU" sz="2800" dirty="0"/>
            <a:t>6</a:t>
          </a:r>
        </a:p>
      </dgm:t>
    </dgm:pt>
    <dgm:pt modelId="{781BA3B8-D8F1-400D-B27C-BC7D770D9E05}" type="parTrans" cxnId="{9A231D89-C9E3-46B0-9CC8-D0C7E278F482}">
      <dgm:prSet/>
      <dgm:spPr/>
      <dgm:t>
        <a:bodyPr/>
        <a:lstStyle/>
        <a:p>
          <a:endParaRPr lang="ru-RU"/>
        </a:p>
      </dgm:t>
    </dgm:pt>
    <dgm:pt modelId="{6B983D45-EC72-4A49-9D3A-4820D7AB8CF5}" type="sibTrans" cxnId="{9A231D89-C9E3-46B0-9CC8-D0C7E278F482}">
      <dgm:prSet/>
      <dgm:spPr/>
      <dgm:t>
        <a:bodyPr/>
        <a:lstStyle/>
        <a:p>
          <a:endParaRPr lang="ru-RU"/>
        </a:p>
      </dgm:t>
    </dgm:pt>
    <dgm:pt modelId="{3CB0C9FC-D234-4206-A267-A3D21BF70AB1}">
      <dgm:prSet phldrT="[Текст]" custT="1"/>
      <dgm:spPr>
        <a:solidFill>
          <a:schemeClr val="accent2">
            <a:lumMod val="40000"/>
            <a:lumOff val="60000"/>
            <a:alpha val="90000"/>
          </a:schemeClr>
        </a:solidFill>
      </dgm:spPr>
      <dgm:t>
        <a:bodyPr/>
        <a:lstStyle/>
        <a:p>
          <a:r>
            <a:rPr lang="ru-RU" sz="1400" dirty="0"/>
            <a:t>НИКО</a:t>
          </a:r>
        </a:p>
      </dgm:t>
    </dgm:pt>
    <dgm:pt modelId="{64D7626C-B827-4824-AA40-BF7C465D8B51}" type="parTrans" cxnId="{F967DB5D-F407-46BA-8C31-9CDE12417B50}">
      <dgm:prSet/>
      <dgm:spPr/>
      <dgm:t>
        <a:bodyPr/>
        <a:lstStyle/>
        <a:p>
          <a:endParaRPr lang="ru-RU"/>
        </a:p>
      </dgm:t>
    </dgm:pt>
    <dgm:pt modelId="{36F232F0-9A11-4462-9561-1350DAB20C34}" type="sibTrans" cxnId="{F967DB5D-F407-46BA-8C31-9CDE12417B50}">
      <dgm:prSet/>
      <dgm:spPr/>
      <dgm:t>
        <a:bodyPr/>
        <a:lstStyle/>
        <a:p>
          <a:endParaRPr lang="ru-RU"/>
        </a:p>
      </dgm:t>
    </dgm:pt>
    <dgm:pt modelId="{A2A550F6-5A55-475A-8DC0-97C820A32E4E}">
      <dgm:prSet phldrT="[Текст]" custT="1"/>
      <dgm:spPr/>
      <dgm:t>
        <a:bodyPr/>
        <a:lstStyle/>
        <a:p>
          <a:r>
            <a:rPr lang="ru-RU" sz="2800" dirty="0"/>
            <a:t>8</a:t>
          </a:r>
        </a:p>
      </dgm:t>
    </dgm:pt>
    <dgm:pt modelId="{43502A83-CE2D-4770-8157-9592D72361DC}" type="parTrans" cxnId="{375B8601-E88F-434D-959C-EB1A58927F33}">
      <dgm:prSet/>
      <dgm:spPr/>
      <dgm:t>
        <a:bodyPr/>
        <a:lstStyle/>
        <a:p>
          <a:endParaRPr lang="ru-RU"/>
        </a:p>
      </dgm:t>
    </dgm:pt>
    <dgm:pt modelId="{19F418A2-FF55-4965-BD80-DDBF51CB3CD4}" type="sibTrans" cxnId="{375B8601-E88F-434D-959C-EB1A58927F33}">
      <dgm:prSet/>
      <dgm:spPr/>
      <dgm:t>
        <a:bodyPr/>
        <a:lstStyle/>
        <a:p>
          <a:endParaRPr lang="ru-RU"/>
        </a:p>
      </dgm:t>
    </dgm:pt>
    <dgm:pt modelId="{E7A839DA-A271-4A66-80E3-9CCA4052B33E}">
      <dgm:prSet phldrT="[Текст]" custT="1"/>
      <dgm:spPr>
        <a:solidFill>
          <a:schemeClr val="accent2">
            <a:lumMod val="40000"/>
            <a:lumOff val="60000"/>
            <a:alpha val="90000"/>
          </a:schemeClr>
        </a:solidFill>
      </dgm:spPr>
      <dgm:t>
        <a:bodyPr/>
        <a:lstStyle/>
        <a:p>
          <a:r>
            <a:rPr lang="ru-RU" sz="1400" dirty="0"/>
            <a:t>НИКО</a:t>
          </a:r>
        </a:p>
      </dgm:t>
    </dgm:pt>
    <dgm:pt modelId="{432AF770-3BC3-46F6-AD4D-E6436AD08346}" type="parTrans" cxnId="{7C2E2638-C67E-4A49-976C-53D6D7F56403}">
      <dgm:prSet/>
      <dgm:spPr/>
      <dgm:t>
        <a:bodyPr/>
        <a:lstStyle/>
        <a:p>
          <a:endParaRPr lang="ru-RU"/>
        </a:p>
      </dgm:t>
    </dgm:pt>
    <dgm:pt modelId="{C8BE721C-AB64-4D9C-9C86-1C702C147879}" type="sibTrans" cxnId="{7C2E2638-C67E-4A49-976C-53D6D7F56403}">
      <dgm:prSet/>
      <dgm:spPr/>
      <dgm:t>
        <a:bodyPr/>
        <a:lstStyle/>
        <a:p>
          <a:endParaRPr lang="ru-RU"/>
        </a:p>
      </dgm:t>
    </dgm:pt>
    <dgm:pt modelId="{94214D65-7EB9-4DCD-B4F2-E26CEF0851E6}">
      <dgm:prSet phldrT="[Текст]" custT="1"/>
      <dgm:spPr>
        <a:solidFill>
          <a:srgbClr val="FFFF00">
            <a:alpha val="90000"/>
          </a:srgbClr>
        </a:solidFill>
      </dgm:spPr>
      <dgm:t>
        <a:bodyPr/>
        <a:lstStyle/>
        <a:p>
          <a:r>
            <a:rPr lang="ru-RU" sz="1400" dirty="0"/>
            <a:t>РМ</a:t>
          </a:r>
        </a:p>
      </dgm:t>
    </dgm:pt>
    <dgm:pt modelId="{54EA4DA3-8880-4BF6-BC22-9F3BC8035D11}" type="parTrans" cxnId="{F8539123-0749-407C-9C01-7F31E9D7F281}">
      <dgm:prSet/>
      <dgm:spPr/>
      <dgm:t>
        <a:bodyPr/>
        <a:lstStyle/>
        <a:p>
          <a:endParaRPr lang="ru-RU"/>
        </a:p>
      </dgm:t>
    </dgm:pt>
    <dgm:pt modelId="{34B6BAEB-ACA2-4FB5-84DB-EE30E993E724}" type="sibTrans" cxnId="{F8539123-0749-407C-9C01-7F31E9D7F281}">
      <dgm:prSet/>
      <dgm:spPr/>
      <dgm:t>
        <a:bodyPr/>
        <a:lstStyle/>
        <a:p>
          <a:endParaRPr lang="ru-RU"/>
        </a:p>
      </dgm:t>
    </dgm:pt>
    <dgm:pt modelId="{E11D7163-267A-45FD-B24D-C7E0E6A0EFC9}">
      <dgm:prSet phldrT="[Текст]" custT="1"/>
      <dgm:spPr/>
      <dgm:t>
        <a:bodyPr/>
        <a:lstStyle/>
        <a:p>
          <a:r>
            <a:rPr lang="ru-RU" sz="2800" dirty="0"/>
            <a:t>9</a:t>
          </a:r>
        </a:p>
      </dgm:t>
    </dgm:pt>
    <dgm:pt modelId="{D998DC97-336D-4D43-98C6-3F9501A05262}" type="parTrans" cxnId="{1F9CA60B-C0E1-410F-BF5F-344D2653A783}">
      <dgm:prSet/>
      <dgm:spPr/>
      <dgm:t>
        <a:bodyPr/>
        <a:lstStyle/>
        <a:p>
          <a:endParaRPr lang="ru-RU"/>
        </a:p>
      </dgm:t>
    </dgm:pt>
    <dgm:pt modelId="{C01D4289-4EE7-42E1-BA17-2BD4D6F0914E}" type="sibTrans" cxnId="{1F9CA60B-C0E1-410F-BF5F-344D2653A783}">
      <dgm:prSet/>
      <dgm:spPr/>
      <dgm:t>
        <a:bodyPr/>
        <a:lstStyle/>
        <a:p>
          <a:endParaRPr lang="ru-RU"/>
        </a:p>
      </dgm:t>
    </dgm:pt>
    <dgm:pt modelId="{0F2272FF-89C8-440E-8DC6-D40458B41E1A}">
      <dgm:prSet phldrT="[Текст]" custT="1"/>
      <dgm:spPr>
        <a:solidFill>
          <a:srgbClr val="FF0000">
            <a:alpha val="90000"/>
          </a:srgbClr>
        </a:solidFill>
      </dgm:spPr>
      <dgm:t>
        <a:bodyPr/>
        <a:lstStyle/>
        <a:p>
          <a:r>
            <a:rPr lang="ru-RU" sz="1400" dirty="0"/>
            <a:t>ОГЭ</a:t>
          </a:r>
        </a:p>
      </dgm:t>
    </dgm:pt>
    <dgm:pt modelId="{27E54A85-991A-4F53-B8C9-21AD12BF537C}" type="parTrans" cxnId="{74F3E218-129E-4255-A60C-0ACDAC9DB239}">
      <dgm:prSet/>
      <dgm:spPr/>
      <dgm:t>
        <a:bodyPr/>
        <a:lstStyle/>
        <a:p>
          <a:endParaRPr lang="ru-RU"/>
        </a:p>
      </dgm:t>
    </dgm:pt>
    <dgm:pt modelId="{66F0C332-A04E-4BF7-A89F-A90059BB87D5}" type="sibTrans" cxnId="{74F3E218-129E-4255-A60C-0ACDAC9DB239}">
      <dgm:prSet/>
      <dgm:spPr/>
      <dgm:t>
        <a:bodyPr/>
        <a:lstStyle/>
        <a:p>
          <a:endParaRPr lang="ru-RU"/>
        </a:p>
      </dgm:t>
    </dgm:pt>
    <dgm:pt modelId="{6A2FBDFA-BFB3-4B09-B4A4-A4C3024B402D}">
      <dgm:prSet phldrT="[Текст]" custT="1"/>
      <dgm:spPr>
        <a:solidFill>
          <a:schemeClr val="accent2">
            <a:lumMod val="40000"/>
            <a:lumOff val="60000"/>
            <a:alpha val="90000"/>
          </a:schemeClr>
        </a:solidFill>
      </dgm:spPr>
      <dgm:t>
        <a:bodyPr/>
        <a:lstStyle/>
        <a:p>
          <a:r>
            <a:rPr lang="ru-RU" sz="1400" dirty="0"/>
            <a:t>НИКО</a:t>
          </a:r>
        </a:p>
      </dgm:t>
    </dgm:pt>
    <dgm:pt modelId="{758C70CC-1F54-4A9F-8C2A-888164D0DAAE}" type="parTrans" cxnId="{1B9AB754-676B-4765-B3F0-26224693DD2E}">
      <dgm:prSet/>
      <dgm:spPr/>
      <dgm:t>
        <a:bodyPr/>
        <a:lstStyle/>
        <a:p>
          <a:endParaRPr lang="ru-RU"/>
        </a:p>
      </dgm:t>
    </dgm:pt>
    <dgm:pt modelId="{AC7A56B6-0BF7-4457-AC43-6DE9F40891D2}" type="sibTrans" cxnId="{1B9AB754-676B-4765-B3F0-26224693DD2E}">
      <dgm:prSet/>
      <dgm:spPr/>
      <dgm:t>
        <a:bodyPr/>
        <a:lstStyle/>
        <a:p>
          <a:endParaRPr lang="ru-RU"/>
        </a:p>
      </dgm:t>
    </dgm:pt>
    <dgm:pt modelId="{0DF4C1B1-B713-4E8D-A1AA-5AEAC930222C}">
      <dgm:prSet phldrT="[Текст]" custT="1"/>
      <dgm:spPr>
        <a:solidFill>
          <a:srgbClr val="FFFF00">
            <a:alpha val="90000"/>
          </a:srgbClr>
        </a:solidFill>
      </dgm:spPr>
      <dgm:t>
        <a:bodyPr/>
        <a:lstStyle/>
        <a:p>
          <a:r>
            <a:rPr lang="ru-RU" sz="1400" dirty="0"/>
            <a:t>РМ</a:t>
          </a:r>
        </a:p>
      </dgm:t>
    </dgm:pt>
    <dgm:pt modelId="{399613A7-E863-4EBC-9C9A-13D843AC98A7}" type="parTrans" cxnId="{474E715B-EA33-4DB1-B0B2-A7DE865E43C5}">
      <dgm:prSet/>
      <dgm:spPr/>
      <dgm:t>
        <a:bodyPr/>
        <a:lstStyle/>
        <a:p>
          <a:endParaRPr lang="ru-RU"/>
        </a:p>
      </dgm:t>
    </dgm:pt>
    <dgm:pt modelId="{8F74CF56-2A4A-4B1D-A8E7-2ACBB6904436}" type="sibTrans" cxnId="{474E715B-EA33-4DB1-B0B2-A7DE865E43C5}">
      <dgm:prSet/>
      <dgm:spPr/>
      <dgm:t>
        <a:bodyPr/>
        <a:lstStyle/>
        <a:p>
          <a:endParaRPr lang="ru-RU"/>
        </a:p>
      </dgm:t>
    </dgm:pt>
    <dgm:pt modelId="{87A7A98B-CFFF-45F8-AF64-3DDFEE6AEDED}">
      <dgm:prSet phldrT="[Текст]" custT="1"/>
      <dgm:spPr/>
      <dgm:t>
        <a:bodyPr/>
        <a:lstStyle/>
        <a:p>
          <a:r>
            <a:rPr lang="ru-RU" sz="2800" dirty="0"/>
            <a:t>10</a:t>
          </a:r>
        </a:p>
      </dgm:t>
    </dgm:pt>
    <dgm:pt modelId="{7F54929F-FC2D-4186-9C71-B220C4FE3734}" type="parTrans" cxnId="{7A91E1E3-5522-4099-B7AD-3776305F8C81}">
      <dgm:prSet/>
      <dgm:spPr/>
      <dgm:t>
        <a:bodyPr/>
        <a:lstStyle/>
        <a:p>
          <a:endParaRPr lang="ru-RU"/>
        </a:p>
      </dgm:t>
    </dgm:pt>
    <dgm:pt modelId="{52BF3693-7AA1-4E3D-9D00-D8861BCB65AC}" type="sibTrans" cxnId="{7A91E1E3-5522-4099-B7AD-3776305F8C81}">
      <dgm:prSet/>
      <dgm:spPr/>
      <dgm:t>
        <a:bodyPr/>
        <a:lstStyle/>
        <a:p>
          <a:endParaRPr lang="ru-RU"/>
        </a:p>
      </dgm:t>
    </dgm:pt>
    <dgm:pt modelId="{DC76C9B3-9011-4509-ADBE-90470179C6BE}">
      <dgm:prSet phldrT="[Текст]" custT="1"/>
      <dgm:spPr>
        <a:solidFill>
          <a:srgbClr val="FFFF00">
            <a:alpha val="90000"/>
          </a:srgbClr>
        </a:solidFill>
      </dgm:spPr>
      <dgm:t>
        <a:bodyPr/>
        <a:lstStyle/>
        <a:p>
          <a:r>
            <a:rPr lang="ru-RU" sz="1400" dirty="0"/>
            <a:t>РМ</a:t>
          </a:r>
        </a:p>
      </dgm:t>
    </dgm:pt>
    <dgm:pt modelId="{79C1FC11-C59F-4BB8-B965-B9B530F3D24F}" type="parTrans" cxnId="{B98FF9B4-D375-400B-899D-5DCC3E89EADD}">
      <dgm:prSet/>
      <dgm:spPr/>
      <dgm:t>
        <a:bodyPr/>
        <a:lstStyle/>
        <a:p>
          <a:endParaRPr lang="ru-RU"/>
        </a:p>
      </dgm:t>
    </dgm:pt>
    <dgm:pt modelId="{8E4DA712-B97D-4392-81AF-168DB5BAF8AB}" type="sibTrans" cxnId="{B98FF9B4-D375-400B-899D-5DCC3E89EADD}">
      <dgm:prSet/>
      <dgm:spPr/>
      <dgm:t>
        <a:bodyPr/>
        <a:lstStyle/>
        <a:p>
          <a:endParaRPr lang="ru-RU"/>
        </a:p>
      </dgm:t>
    </dgm:pt>
    <dgm:pt modelId="{CBA600DF-DC58-4FA4-98B0-F50830029DC9}">
      <dgm:prSet phldrT="[Текст]" custT="1"/>
      <dgm:spPr>
        <a:solidFill>
          <a:srgbClr val="FF0000">
            <a:alpha val="90000"/>
          </a:srgbClr>
        </a:solidFill>
      </dgm:spPr>
      <dgm:t>
        <a:bodyPr/>
        <a:lstStyle/>
        <a:p>
          <a:r>
            <a:rPr lang="ru-RU" sz="1400" dirty="0"/>
            <a:t>ЕГЭ</a:t>
          </a:r>
        </a:p>
      </dgm:t>
    </dgm:pt>
    <dgm:pt modelId="{28F0D2A0-9B41-4DBE-AA9A-DFA4FF72F97E}" type="parTrans" cxnId="{211B6EB9-8AEC-443B-B528-D08382B5693B}">
      <dgm:prSet/>
      <dgm:spPr/>
      <dgm:t>
        <a:bodyPr/>
        <a:lstStyle/>
        <a:p>
          <a:endParaRPr lang="ru-RU"/>
        </a:p>
      </dgm:t>
    </dgm:pt>
    <dgm:pt modelId="{3248A048-BFCA-4DC6-BEEF-6E55508094DA}" type="sibTrans" cxnId="{211B6EB9-8AEC-443B-B528-D08382B5693B}">
      <dgm:prSet/>
      <dgm:spPr/>
      <dgm:t>
        <a:bodyPr/>
        <a:lstStyle/>
        <a:p>
          <a:endParaRPr lang="ru-RU"/>
        </a:p>
      </dgm:t>
    </dgm:pt>
    <dgm:pt modelId="{FF04619E-AB7B-459C-B85D-F33E2C72B0E2}">
      <dgm:prSet phldrT="[Текст]" custT="1"/>
      <dgm:spPr>
        <a:solidFill>
          <a:srgbClr val="92D050">
            <a:alpha val="90000"/>
          </a:srgbClr>
        </a:solidFill>
      </dgm:spPr>
      <dgm:t>
        <a:bodyPr/>
        <a:lstStyle/>
        <a:p>
          <a:r>
            <a:rPr lang="ru-RU" sz="1400" dirty="0"/>
            <a:t>ВПР</a:t>
          </a:r>
        </a:p>
      </dgm:t>
    </dgm:pt>
    <dgm:pt modelId="{41B13326-63E6-403D-A652-C9A763B00E75}" type="parTrans" cxnId="{A9F8C0E4-5B30-4E54-972F-ABB2D776E91D}">
      <dgm:prSet/>
      <dgm:spPr/>
      <dgm:t>
        <a:bodyPr/>
        <a:lstStyle/>
        <a:p>
          <a:endParaRPr lang="ru-RU"/>
        </a:p>
      </dgm:t>
    </dgm:pt>
    <dgm:pt modelId="{CF98DC84-B9C3-4567-8B0D-3F62C14A8226}" type="sibTrans" cxnId="{A9F8C0E4-5B30-4E54-972F-ABB2D776E91D}">
      <dgm:prSet/>
      <dgm:spPr/>
      <dgm:t>
        <a:bodyPr/>
        <a:lstStyle/>
        <a:p>
          <a:endParaRPr lang="ru-RU"/>
        </a:p>
      </dgm:t>
    </dgm:pt>
    <dgm:pt modelId="{43B144BB-24C8-4C78-B5F0-F2D715AD47F0}">
      <dgm:prSet phldrT="[Текст]" custT="1"/>
      <dgm:spPr>
        <a:solidFill>
          <a:srgbClr val="FFFF00">
            <a:alpha val="90000"/>
          </a:srgbClr>
        </a:solidFill>
      </dgm:spPr>
      <dgm:t>
        <a:bodyPr/>
        <a:lstStyle/>
        <a:p>
          <a:r>
            <a:rPr lang="ru-RU" sz="1400" dirty="0"/>
            <a:t>РМ</a:t>
          </a:r>
        </a:p>
      </dgm:t>
    </dgm:pt>
    <dgm:pt modelId="{C3A81A4A-992B-4765-9E12-A197693362DF}" type="parTrans" cxnId="{41ABFCC2-873A-48DD-96FA-16B5FEFC23D9}">
      <dgm:prSet/>
      <dgm:spPr/>
      <dgm:t>
        <a:bodyPr/>
        <a:lstStyle/>
        <a:p>
          <a:endParaRPr lang="ru-RU"/>
        </a:p>
      </dgm:t>
    </dgm:pt>
    <dgm:pt modelId="{9BD2FB09-4353-4F19-B78D-3937F1F8AC1D}" type="sibTrans" cxnId="{41ABFCC2-873A-48DD-96FA-16B5FEFC23D9}">
      <dgm:prSet/>
      <dgm:spPr/>
      <dgm:t>
        <a:bodyPr/>
        <a:lstStyle/>
        <a:p>
          <a:endParaRPr lang="ru-RU"/>
        </a:p>
      </dgm:t>
    </dgm:pt>
    <dgm:pt modelId="{748F24D8-9ABD-414C-85FD-52C11B9FC35B}">
      <dgm:prSet phldrT="[Текст]" custT="1"/>
      <dgm:spPr>
        <a:solidFill>
          <a:schemeClr val="accent2">
            <a:lumMod val="40000"/>
            <a:lumOff val="60000"/>
            <a:alpha val="90000"/>
          </a:schemeClr>
        </a:solidFill>
      </dgm:spPr>
      <dgm:t>
        <a:bodyPr/>
        <a:lstStyle/>
        <a:p>
          <a:r>
            <a:rPr lang="ru-RU" sz="1400" dirty="0"/>
            <a:t>НИКО</a:t>
          </a:r>
        </a:p>
      </dgm:t>
    </dgm:pt>
    <dgm:pt modelId="{09F93706-5865-4AF9-AB49-82FABE0CB54F}" type="parTrans" cxnId="{D0560741-BDE5-43F2-A44D-3F9B21644675}">
      <dgm:prSet/>
      <dgm:spPr/>
      <dgm:t>
        <a:bodyPr/>
        <a:lstStyle/>
        <a:p>
          <a:endParaRPr lang="ru-RU"/>
        </a:p>
      </dgm:t>
    </dgm:pt>
    <dgm:pt modelId="{85111766-6005-4D57-98CF-5CF06947C91F}" type="sibTrans" cxnId="{D0560741-BDE5-43F2-A44D-3F9B21644675}">
      <dgm:prSet/>
      <dgm:spPr/>
      <dgm:t>
        <a:bodyPr/>
        <a:lstStyle/>
        <a:p>
          <a:endParaRPr lang="ru-RU"/>
        </a:p>
      </dgm:t>
    </dgm:pt>
    <dgm:pt modelId="{D9C3E5CA-867D-4797-BFFD-055DAE863912}" type="pres">
      <dgm:prSet presAssocID="{01A3C04F-13DE-4F7D-A095-30110DCAE8D1}" presName="diagram" presStyleCnt="0">
        <dgm:presLayoutVars>
          <dgm:chPref val="1"/>
          <dgm:dir/>
          <dgm:animOne val="branch"/>
          <dgm:animLvl val="lvl"/>
          <dgm:resizeHandles/>
        </dgm:presLayoutVars>
      </dgm:prSet>
      <dgm:spPr/>
      <dgm:t>
        <a:bodyPr/>
        <a:lstStyle/>
        <a:p>
          <a:endParaRPr lang="ru-RU"/>
        </a:p>
      </dgm:t>
    </dgm:pt>
    <dgm:pt modelId="{E25E4793-4CB9-44E5-91B9-13E116FB3D23}" type="pres">
      <dgm:prSet presAssocID="{4D4EEDEC-BDA3-4F78-A6F8-84295505E1C6}" presName="root" presStyleCnt="0"/>
      <dgm:spPr/>
    </dgm:pt>
    <dgm:pt modelId="{CA84B444-008B-48BA-BD2A-A241EBB260B4}" type="pres">
      <dgm:prSet presAssocID="{4D4EEDEC-BDA3-4F78-A6F8-84295505E1C6}" presName="rootComposite" presStyleCnt="0"/>
      <dgm:spPr/>
    </dgm:pt>
    <dgm:pt modelId="{967739F6-550F-4DA0-86BB-AFACFB891E07}" type="pres">
      <dgm:prSet presAssocID="{4D4EEDEC-BDA3-4F78-A6F8-84295505E1C6}" presName="rootText" presStyleLbl="node1" presStyleIdx="0" presStyleCnt="11"/>
      <dgm:spPr/>
      <dgm:t>
        <a:bodyPr/>
        <a:lstStyle/>
        <a:p>
          <a:endParaRPr lang="ru-RU"/>
        </a:p>
      </dgm:t>
    </dgm:pt>
    <dgm:pt modelId="{F56B366A-A3E8-4EBB-9248-0898D9CF7240}" type="pres">
      <dgm:prSet presAssocID="{4D4EEDEC-BDA3-4F78-A6F8-84295505E1C6}" presName="rootConnector" presStyleLbl="node1" presStyleIdx="0" presStyleCnt="11"/>
      <dgm:spPr/>
      <dgm:t>
        <a:bodyPr/>
        <a:lstStyle/>
        <a:p>
          <a:endParaRPr lang="ru-RU"/>
        </a:p>
      </dgm:t>
    </dgm:pt>
    <dgm:pt modelId="{3C64E6A7-62B5-45C0-8360-0E904960C4B3}" type="pres">
      <dgm:prSet presAssocID="{4D4EEDEC-BDA3-4F78-A6F8-84295505E1C6}" presName="childShape" presStyleCnt="0"/>
      <dgm:spPr/>
    </dgm:pt>
    <dgm:pt modelId="{1447BA47-B751-4B06-BB2E-3F4774F53F79}" type="pres">
      <dgm:prSet presAssocID="{7915810D-1131-46B8-AB03-4BFD45374A56}" presName="root" presStyleCnt="0"/>
      <dgm:spPr/>
    </dgm:pt>
    <dgm:pt modelId="{C7CC2796-955F-4ED3-B367-F04A3F7F44B9}" type="pres">
      <dgm:prSet presAssocID="{7915810D-1131-46B8-AB03-4BFD45374A56}" presName="rootComposite" presStyleCnt="0"/>
      <dgm:spPr/>
    </dgm:pt>
    <dgm:pt modelId="{CCC92570-00CC-4725-8110-8D5F616DFE6F}" type="pres">
      <dgm:prSet presAssocID="{7915810D-1131-46B8-AB03-4BFD45374A56}" presName="rootText" presStyleLbl="node1" presStyleIdx="1" presStyleCnt="11"/>
      <dgm:spPr/>
      <dgm:t>
        <a:bodyPr/>
        <a:lstStyle/>
        <a:p>
          <a:endParaRPr lang="ru-RU"/>
        </a:p>
      </dgm:t>
    </dgm:pt>
    <dgm:pt modelId="{5972B1CD-D97B-4439-B763-9C65A7D1F8A7}" type="pres">
      <dgm:prSet presAssocID="{7915810D-1131-46B8-AB03-4BFD45374A56}" presName="rootConnector" presStyleLbl="node1" presStyleIdx="1" presStyleCnt="11"/>
      <dgm:spPr/>
      <dgm:t>
        <a:bodyPr/>
        <a:lstStyle/>
        <a:p>
          <a:endParaRPr lang="ru-RU"/>
        </a:p>
      </dgm:t>
    </dgm:pt>
    <dgm:pt modelId="{4976FF83-F65D-4C0B-93CA-D6D29BBC713D}" type="pres">
      <dgm:prSet presAssocID="{7915810D-1131-46B8-AB03-4BFD45374A56}" presName="childShape" presStyleCnt="0"/>
      <dgm:spPr/>
    </dgm:pt>
    <dgm:pt modelId="{1C22EFD3-6D89-49D6-BC8E-EAC26A5F9941}" type="pres">
      <dgm:prSet presAssocID="{379D2BBE-0523-40C6-BF12-817C87A8560F}" presName="Name13" presStyleLbl="parChTrans1D2" presStyleIdx="0" presStyleCnt="26"/>
      <dgm:spPr/>
      <dgm:t>
        <a:bodyPr/>
        <a:lstStyle/>
        <a:p>
          <a:endParaRPr lang="ru-RU"/>
        </a:p>
      </dgm:t>
    </dgm:pt>
    <dgm:pt modelId="{67E21739-AEC9-4272-919C-08AB3E5890A8}" type="pres">
      <dgm:prSet presAssocID="{5B0F7CAC-2768-456E-829D-F36BB91CD5C8}" presName="childText" presStyleLbl="bgAcc1" presStyleIdx="0" presStyleCnt="26" custScaleX="122672" custScaleY="220619">
        <dgm:presLayoutVars>
          <dgm:bulletEnabled val="1"/>
        </dgm:presLayoutVars>
      </dgm:prSet>
      <dgm:spPr/>
      <dgm:t>
        <a:bodyPr/>
        <a:lstStyle/>
        <a:p>
          <a:endParaRPr lang="ru-RU"/>
        </a:p>
      </dgm:t>
    </dgm:pt>
    <dgm:pt modelId="{291FB11B-E228-4D73-B6A0-1AF4F9BDBFD0}" type="pres">
      <dgm:prSet presAssocID="{3729AE34-EAA4-468F-BFBE-AE6837503885}" presName="root" presStyleCnt="0"/>
      <dgm:spPr/>
    </dgm:pt>
    <dgm:pt modelId="{EFCBEA0A-09C1-4208-9767-2EEBA418880A}" type="pres">
      <dgm:prSet presAssocID="{3729AE34-EAA4-468F-BFBE-AE6837503885}" presName="rootComposite" presStyleCnt="0"/>
      <dgm:spPr/>
    </dgm:pt>
    <dgm:pt modelId="{37076158-4643-4E3F-AB75-4F9FEF558533}" type="pres">
      <dgm:prSet presAssocID="{3729AE34-EAA4-468F-BFBE-AE6837503885}" presName="rootText" presStyleLbl="node1" presStyleIdx="2" presStyleCnt="11"/>
      <dgm:spPr/>
      <dgm:t>
        <a:bodyPr/>
        <a:lstStyle/>
        <a:p>
          <a:endParaRPr lang="ru-RU"/>
        </a:p>
      </dgm:t>
    </dgm:pt>
    <dgm:pt modelId="{E08612BF-66B6-4689-A2C7-578CDDFE708F}" type="pres">
      <dgm:prSet presAssocID="{3729AE34-EAA4-468F-BFBE-AE6837503885}" presName="rootConnector" presStyleLbl="node1" presStyleIdx="2" presStyleCnt="11"/>
      <dgm:spPr/>
      <dgm:t>
        <a:bodyPr/>
        <a:lstStyle/>
        <a:p>
          <a:endParaRPr lang="ru-RU"/>
        </a:p>
      </dgm:t>
    </dgm:pt>
    <dgm:pt modelId="{524FF03A-4F45-4F19-929D-C872CE5FEC2B}" type="pres">
      <dgm:prSet presAssocID="{3729AE34-EAA4-468F-BFBE-AE6837503885}" presName="childShape" presStyleCnt="0"/>
      <dgm:spPr/>
    </dgm:pt>
    <dgm:pt modelId="{114EAFBE-62E4-4328-9F43-F7390B5126FD}" type="pres">
      <dgm:prSet presAssocID="{298CD333-2637-46DE-A4E2-C95F7D7DBD6C}" presName="root" presStyleCnt="0"/>
      <dgm:spPr/>
    </dgm:pt>
    <dgm:pt modelId="{95436894-6375-4DAC-A9E2-B50F005A3AF1}" type="pres">
      <dgm:prSet presAssocID="{298CD333-2637-46DE-A4E2-C95F7D7DBD6C}" presName="rootComposite" presStyleCnt="0"/>
      <dgm:spPr/>
    </dgm:pt>
    <dgm:pt modelId="{BCD81FCE-B451-4A0A-842F-F3925DBD7DEA}" type="pres">
      <dgm:prSet presAssocID="{298CD333-2637-46DE-A4E2-C95F7D7DBD6C}" presName="rootText" presStyleLbl="node1" presStyleIdx="3" presStyleCnt="11"/>
      <dgm:spPr/>
      <dgm:t>
        <a:bodyPr/>
        <a:lstStyle/>
        <a:p>
          <a:endParaRPr lang="ru-RU"/>
        </a:p>
      </dgm:t>
    </dgm:pt>
    <dgm:pt modelId="{0D97E7EF-D82E-4A01-88ED-219134190CC1}" type="pres">
      <dgm:prSet presAssocID="{298CD333-2637-46DE-A4E2-C95F7D7DBD6C}" presName="rootConnector" presStyleLbl="node1" presStyleIdx="3" presStyleCnt="11"/>
      <dgm:spPr/>
      <dgm:t>
        <a:bodyPr/>
        <a:lstStyle/>
        <a:p>
          <a:endParaRPr lang="ru-RU"/>
        </a:p>
      </dgm:t>
    </dgm:pt>
    <dgm:pt modelId="{C66D4908-05CE-4CEF-972E-40A6C3DEA2C5}" type="pres">
      <dgm:prSet presAssocID="{298CD333-2637-46DE-A4E2-C95F7D7DBD6C}" presName="childShape" presStyleCnt="0"/>
      <dgm:spPr/>
    </dgm:pt>
    <dgm:pt modelId="{2D915495-8E76-4518-956F-E9B5387A875B}" type="pres">
      <dgm:prSet presAssocID="{380149B5-1822-4D56-8DB9-6404206F2432}" presName="Name13" presStyleLbl="parChTrans1D2" presStyleIdx="1" presStyleCnt="26"/>
      <dgm:spPr/>
      <dgm:t>
        <a:bodyPr/>
        <a:lstStyle/>
        <a:p>
          <a:endParaRPr lang="ru-RU"/>
        </a:p>
      </dgm:t>
    </dgm:pt>
    <dgm:pt modelId="{0E912E54-A182-43D5-ABBC-E54A1B4917A7}" type="pres">
      <dgm:prSet presAssocID="{E7C9A478-B68D-4248-8C99-9E723376F24F}" presName="childText" presStyleLbl="bgAcc1" presStyleIdx="1" presStyleCnt="26">
        <dgm:presLayoutVars>
          <dgm:bulletEnabled val="1"/>
        </dgm:presLayoutVars>
      </dgm:prSet>
      <dgm:spPr/>
      <dgm:t>
        <a:bodyPr/>
        <a:lstStyle/>
        <a:p>
          <a:endParaRPr lang="ru-RU"/>
        </a:p>
      </dgm:t>
    </dgm:pt>
    <dgm:pt modelId="{D9A6B939-05A0-407F-AFDE-5DDA485BC534}" type="pres">
      <dgm:prSet presAssocID="{09F93706-5865-4AF9-AB49-82FABE0CB54F}" presName="Name13" presStyleLbl="parChTrans1D2" presStyleIdx="2" presStyleCnt="26"/>
      <dgm:spPr/>
      <dgm:t>
        <a:bodyPr/>
        <a:lstStyle/>
        <a:p>
          <a:endParaRPr lang="ru-RU"/>
        </a:p>
      </dgm:t>
    </dgm:pt>
    <dgm:pt modelId="{38EB905B-3877-4531-B0CC-197383FEC314}" type="pres">
      <dgm:prSet presAssocID="{748F24D8-9ABD-414C-85FD-52C11B9FC35B}" presName="childText" presStyleLbl="bgAcc1" presStyleIdx="2" presStyleCnt="26">
        <dgm:presLayoutVars>
          <dgm:bulletEnabled val="1"/>
        </dgm:presLayoutVars>
      </dgm:prSet>
      <dgm:spPr/>
      <dgm:t>
        <a:bodyPr/>
        <a:lstStyle/>
        <a:p>
          <a:endParaRPr lang="ru-RU"/>
        </a:p>
      </dgm:t>
    </dgm:pt>
    <dgm:pt modelId="{67FE5B8E-CE70-41F6-8260-305A15800C5A}" type="pres">
      <dgm:prSet presAssocID="{F8341FBA-472C-410B-8056-EA4AEF3019BA}" presName="Name13" presStyleLbl="parChTrans1D2" presStyleIdx="3" presStyleCnt="26"/>
      <dgm:spPr/>
      <dgm:t>
        <a:bodyPr/>
        <a:lstStyle/>
        <a:p>
          <a:endParaRPr lang="ru-RU"/>
        </a:p>
      </dgm:t>
    </dgm:pt>
    <dgm:pt modelId="{9807C4F2-F7E5-4228-8E34-62CDB011101D}" type="pres">
      <dgm:prSet presAssocID="{ADA1D40C-FDF8-4F9F-8B03-506F6942E57D}" presName="childText" presStyleLbl="bgAcc1" presStyleIdx="3" presStyleCnt="26" custScaleX="131742" custScaleY="117601">
        <dgm:presLayoutVars>
          <dgm:bulletEnabled val="1"/>
        </dgm:presLayoutVars>
      </dgm:prSet>
      <dgm:spPr/>
      <dgm:t>
        <a:bodyPr/>
        <a:lstStyle/>
        <a:p>
          <a:endParaRPr lang="ru-RU"/>
        </a:p>
      </dgm:t>
    </dgm:pt>
    <dgm:pt modelId="{1A8CD420-CFFD-4118-ACEB-53FFE583600C}" type="pres">
      <dgm:prSet presAssocID="{50E0E35E-1384-432D-B392-AB46E8DD1802}" presName="Name13" presStyleLbl="parChTrans1D2" presStyleIdx="4" presStyleCnt="26"/>
      <dgm:spPr/>
      <dgm:t>
        <a:bodyPr/>
        <a:lstStyle/>
        <a:p>
          <a:endParaRPr lang="ru-RU"/>
        </a:p>
      </dgm:t>
    </dgm:pt>
    <dgm:pt modelId="{C2F5ED80-82AE-4A36-A2C5-94C5B4793F38}" type="pres">
      <dgm:prSet presAssocID="{C522C356-F369-4CF6-80F2-F45FDB8FE1BC}" presName="childText" presStyleLbl="bgAcc1" presStyleIdx="4" presStyleCnt="26" custScaleX="123888" custScaleY="133569">
        <dgm:presLayoutVars>
          <dgm:bulletEnabled val="1"/>
        </dgm:presLayoutVars>
      </dgm:prSet>
      <dgm:spPr/>
      <dgm:t>
        <a:bodyPr/>
        <a:lstStyle/>
        <a:p>
          <a:endParaRPr lang="ru-RU"/>
        </a:p>
      </dgm:t>
    </dgm:pt>
    <dgm:pt modelId="{5F0E329C-7C23-440B-8B06-82AEBB5626B2}" type="pres">
      <dgm:prSet presAssocID="{422104E5-8CEF-461B-A63C-4D0D04B7AC24}" presName="root" presStyleCnt="0"/>
      <dgm:spPr/>
    </dgm:pt>
    <dgm:pt modelId="{475106CC-F6E4-4756-89E7-BA9E8A9EE21C}" type="pres">
      <dgm:prSet presAssocID="{422104E5-8CEF-461B-A63C-4D0D04B7AC24}" presName="rootComposite" presStyleCnt="0"/>
      <dgm:spPr/>
    </dgm:pt>
    <dgm:pt modelId="{90D406E0-6382-41FB-B5D3-9B7A12545DEA}" type="pres">
      <dgm:prSet presAssocID="{422104E5-8CEF-461B-A63C-4D0D04B7AC24}" presName="rootText" presStyleLbl="node1" presStyleIdx="4" presStyleCnt="11"/>
      <dgm:spPr/>
      <dgm:t>
        <a:bodyPr/>
        <a:lstStyle/>
        <a:p>
          <a:endParaRPr lang="ru-RU"/>
        </a:p>
      </dgm:t>
    </dgm:pt>
    <dgm:pt modelId="{87B0D2FA-A805-4DD9-9B63-BE9F4ABEBDFD}" type="pres">
      <dgm:prSet presAssocID="{422104E5-8CEF-461B-A63C-4D0D04B7AC24}" presName="rootConnector" presStyleLbl="node1" presStyleIdx="4" presStyleCnt="11"/>
      <dgm:spPr/>
      <dgm:t>
        <a:bodyPr/>
        <a:lstStyle/>
        <a:p>
          <a:endParaRPr lang="ru-RU"/>
        </a:p>
      </dgm:t>
    </dgm:pt>
    <dgm:pt modelId="{4F691412-B9C0-4089-9AEC-97BE4D3DED5A}" type="pres">
      <dgm:prSet presAssocID="{422104E5-8CEF-461B-A63C-4D0D04B7AC24}" presName="childShape" presStyleCnt="0"/>
      <dgm:spPr/>
    </dgm:pt>
    <dgm:pt modelId="{13BDE3E5-8C5F-476A-8FB9-1CF083681FBE}" type="pres">
      <dgm:prSet presAssocID="{4EFC1A3C-3D0F-43B0-803F-310F8FDFE621}" presName="Name13" presStyleLbl="parChTrans1D2" presStyleIdx="5" presStyleCnt="26"/>
      <dgm:spPr/>
      <dgm:t>
        <a:bodyPr/>
        <a:lstStyle/>
        <a:p>
          <a:endParaRPr lang="ru-RU"/>
        </a:p>
      </dgm:t>
    </dgm:pt>
    <dgm:pt modelId="{3C72D4FE-37E8-4F6A-A25F-76823CC7CD8F}" type="pres">
      <dgm:prSet presAssocID="{D974440E-62D7-4A39-BC6D-B131B89E08BA}" presName="childText" presStyleLbl="bgAcc1" presStyleIdx="5" presStyleCnt="26">
        <dgm:presLayoutVars>
          <dgm:bulletEnabled val="1"/>
        </dgm:presLayoutVars>
      </dgm:prSet>
      <dgm:spPr/>
      <dgm:t>
        <a:bodyPr/>
        <a:lstStyle/>
        <a:p>
          <a:endParaRPr lang="ru-RU"/>
        </a:p>
      </dgm:t>
    </dgm:pt>
    <dgm:pt modelId="{FC01694A-3C9A-4428-A1E4-28C2656AAFDC}" type="pres">
      <dgm:prSet presAssocID="{E2F5E511-4D48-40DC-90C0-4DCFF943132B}" presName="Name13" presStyleLbl="parChTrans1D2" presStyleIdx="6" presStyleCnt="26"/>
      <dgm:spPr/>
      <dgm:t>
        <a:bodyPr/>
        <a:lstStyle/>
        <a:p>
          <a:endParaRPr lang="ru-RU"/>
        </a:p>
      </dgm:t>
    </dgm:pt>
    <dgm:pt modelId="{F8EE385B-533F-4C60-8301-AB0F53FA1076}" type="pres">
      <dgm:prSet presAssocID="{4592D6DC-BFF8-47D2-A493-85E2EE8B76D6}" presName="childText" presStyleLbl="bgAcc1" presStyleIdx="6" presStyleCnt="26">
        <dgm:presLayoutVars>
          <dgm:bulletEnabled val="1"/>
        </dgm:presLayoutVars>
      </dgm:prSet>
      <dgm:spPr/>
      <dgm:t>
        <a:bodyPr/>
        <a:lstStyle/>
        <a:p>
          <a:endParaRPr lang="ru-RU"/>
        </a:p>
      </dgm:t>
    </dgm:pt>
    <dgm:pt modelId="{2BC32C05-4C75-43EF-B753-40134B0A7D84}" type="pres">
      <dgm:prSet presAssocID="{628E6FBF-50A0-425B-AE5F-B464F4170EAC}" presName="Name13" presStyleLbl="parChTrans1D2" presStyleIdx="7" presStyleCnt="26"/>
      <dgm:spPr/>
      <dgm:t>
        <a:bodyPr/>
        <a:lstStyle/>
        <a:p>
          <a:endParaRPr lang="ru-RU"/>
        </a:p>
      </dgm:t>
    </dgm:pt>
    <dgm:pt modelId="{6878B69C-3249-4C71-A47B-7DF78DC4A830}" type="pres">
      <dgm:prSet presAssocID="{9AE5497C-1287-4B0C-B766-03DFF63FE42F}" presName="childText" presStyleLbl="bgAcc1" presStyleIdx="7" presStyleCnt="26">
        <dgm:presLayoutVars>
          <dgm:bulletEnabled val="1"/>
        </dgm:presLayoutVars>
      </dgm:prSet>
      <dgm:spPr/>
      <dgm:t>
        <a:bodyPr/>
        <a:lstStyle/>
        <a:p>
          <a:endParaRPr lang="ru-RU"/>
        </a:p>
      </dgm:t>
    </dgm:pt>
    <dgm:pt modelId="{37131361-CC73-403E-8A0D-EC1AC5EA85D3}" type="pres">
      <dgm:prSet presAssocID="{819AE0E9-9D1A-4282-815C-02500190CA67}" presName="Name13" presStyleLbl="parChTrans1D2" presStyleIdx="8" presStyleCnt="26"/>
      <dgm:spPr/>
      <dgm:t>
        <a:bodyPr/>
        <a:lstStyle/>
        <a:p>
          <a:endParaRPr lang="ru-RU"/>
        </a:p>
      </dgm:t>
    </dgm:pt>
    <dgm:pt modelId="{636F7336-D09C-45AE-B5EF-CF0B8193D58E}" type="pres">
      <dgm:prSet presAssocID="{96ED48ED-4613-4D64-8659-5FA9A5F699D8}" presName="childText" presStyleLbl="bgAcc1" presStyleIdx="8" presStyleCnt="26">
        <dgm:presLayoutVars>
          <dgm:bulletEnabled val="1"/>
        </dgm:presLayoutVars>
      </dgm:prSet>
      <dgm:spPr/>
      <dgm:t>
        <a:bodyPr/>
        <a:lstStyle/>
        <a:p>
          <a:endParaRPr lang="ru-RU"/>
        </a:p>
      </dgm:t>
    </dgm:pt>
    <dgm:pt modelId="{54E9983E-0DC9-407F-BA52-F1B04600A4C3}" type="pres">
      <dgm:prSet presAssocID="{5F48EE4E-9EDE-4D8A-A234-0285F26019A7}" presName="root" presStyleCnt="0"/>
      <dgm:spPr/>
    </dgm:pt>
    <dgm:pt modelId="{76B593A0-A489-46F6-BB7F-774B9819E58E}" type="pres">
      <dgm:prSet presAssocID="{5F48EE4E-9EDE-4D8A-A234-0285F26019A7}" presName="rootComposite" presStyleCnt="0"/>
      <dgm:spPr/>
    </dgm:pt>
    <dgm:pt modelId="{BC1A184C-F6AB-4056-B402-7F0AAE04348F}" type="pres">
      <dgm:prSet presAssocID="{5F48EE4E-9EDE-4D8A-A234-0285F26019A7}" presName="rootText" presStyleLbl="node1" presStyleIdx="5" presStyleCnt="11"/>
      <dgm:spPr/>
      <dgm:t>
        <a:bodyPr/>
        <a:lstStyle/>
        <a:p>
          <a:endParaRPr lang="ru-RU"/>
        </a:p>
      </dgm:t>
    </dgm:pt>
    <dgm:pt modelId="{9F469BC9-C605-4946-8E43-C9E406DC0184}" type="pres">
      <dgm:prSet presAssocID="{5F48EE4E-9EDE-4D8A-A234-0285F26019A7}" presName="rootConnector" presStyleLbl="node1" presStyleIdx="5" presStyleCnt="11"/>
      <dgm:spPr/>
      <dgm:t>
        <a:bodyPr/>
        <a:lstStyle/>
        <a:p>
          <a:endParaRPr lang="ru-RU"/>
        </a:p>
      </dgm:t>
    </dgm:pt>
    <dgm:pt modelId="{23DF812D-2D12-4657-9AE4-1A122EB7DC25}" type="pres">
      <dgm:prSet presAssocID="{5F48EE4E-9EDE-4D8A-A234-0285F26019A7}" presName="childShape" presStyleCnt="0"/>
      <dgm:spPr/>
    </dgm:pt>
    <dgm:pt modelId="{9960F725-04F2-4348-AE94-3586FD5253C5}" type="pres">
      <dgm:prSet presAssocID="{64D7626C-B827-4824-AA40-BF7C465D8B51}" presName="Name13" presStyleLbl="parChTrans1D2" presStyleIdx="9" presStyleCnt="26"/>
      <dgm:spPr/>
      <dgm:t>
        <a:bodyPr/>
        <a:lstStyle/>
        <a:p>
          <a:endParaRPr lang="ru-RU"/>
        </a:p>
      </dgm:t>
    </dgm:pt>
    <dgm:pt modelId="{E9506524-5038-406D-8632-63907D277AE4}" type="pres">
      <dgm:prSet presAssocID="{3CB0C9FC-D234-4206-A267-A3D21BF70AB1}" presName="childText" presStyleLbl="bgAcc1" presStyleIdx="9" presStyleCnt="26">
        <dgm:presLayoutVars>
          <dgm:bulletEnabled val="1"/>
        </dgm:presLayoutVars>
      </dgm:prSet>
      <dgm:spPr/>
      <dgm:t>
        <a:bodyPr/>
        <a:lstStyle/>
        <a:p>
          <a:endParaRPr lang="ru-RU"/>
        </a:p>
      </dgm:t>
    </dgm:pt>
    <dgm:pt modelId="{61642D11-7127-4EB6-BF64-03E1B0D9BB07}" type="pres">
      <dgm:prSet presAssocID="{748BEAD7-433B-43B5-88E3-69D4BCC73326}" presName="Name13" presStyleLbl="parChTrans1D2" presStyleIdx="10" presStyleCnt="26"/>
      <dgm:spPr/>
      <dgm:t>
        <a:bodyPr/>
        <a:lstStyle/>
        <a:p>
          <a:endParaRPr lang="ru-RU"/>
        </a:p>
      </dgm:t>
    </dgm:pt>
    <dgm:pt modelId="{5D1CB4C1-FD4E-4CF7-84D3-140D06649072}" type="pres">
      <dgm:prSet presAssocID="{F367E1D7-70F6-43A3-A571-1E7BB09A19B9}" presName="childText" presStyleLbl="bgAcc1" presStyleIdx="10" presStyleCnt="26">
        <dgm:presLayoutVars>
          <dgm:bulletEnabled val="1"/>
        </dgm:presLayoutVars>
      </dgm:prSet>
      <dgm:spPr/>
      <dgm:t>
        <a:bodyPr/>
        <a:lstStyle/>
        <a:p>
          <a:endParaRPr lang="ru-RU"/>
        </a:p>
      </dgm:t>
    </dgm:pt>
    <dgm:pt modelId="{DDE9BBFD-C532-49E6-9A02-B84E5104B7A9}" type="pres">
      <dgm:prSet presAssocID="{607A7862-837E-4FE9-A5E3-25854BFF3B39}" presName="root" presStyleCnt="0"/>
      <dgm:spPr/>
    </dgm:pt>
    <dgm:pt modelId="{29B91840-FA45-452D-8148-EB10F1B3DA13}" type="pres">
      <dgm:prSet presAssocID="{607A7862-837E-4FE9-A5E3-25854BFF3B39}" presName="rootComposite" presStyleCnt="0"/>
      <dgm:spPr/>
    </dgm:pt>
    <dgm:pt modelId="{85E59F72-F5A7-454D-A5EB-6FB37D8A2FE4}" type="pres">
      <dgm:prSet presAssocID="{607A7862-837E-4FE9-A5E3-25854BFF3B39}" presName="rootText" presStyleLbl="node1" presStyleIdx="6" presStyleCnt="11"/>
      <dgm:spPr/>
      <dgm:t>
        <a:bodyPr/>
        <a:lstStyle/>
        <a:p>
          <a:endParaRPr lang="ru-RU"/>
        </a:p>
      </dgm:t>
    </dgm:pt>
    <dgm:pt modelId="{493059F5-BF4E-4030-9D29-4DC209235079}" type="pres">
      <dgm:prSet presAssocID="{607A7862-837E-4FE9-A5E3-25854BFF3B39}" presName="rootConnector" presStyleLbl="node1" presStyleIdx="6" presStyleCnt="11"/>
      <dgm:spPr/>
      <dgm:t>
        <a:bodyPr/>
        <a:lstStyle/>
        <a:p>
          <a:endParaRPr lang="ru-RU"/>
        </a:p>
      </dgm:t>
    </dgm:pt>
    <dgm:pt modelId="{E18E1BB6-3DD0-48E4-8C62-1E6868A801C0}" type="pres">
      <dgm:prSet presAssocID="{607A7862-837E-4FE9-A5E3-25854BFF3B39}" presName="childShape" presStyleCnt="0"/>
      <dgm:spPr/>
    </dgm:pt>
    <dgm:pt modelId="{44D36C8E-0FCD-4A61-A6CA-358C6E01D976}" type="pres">
      <dgm:prSet presAssocID="{CD426898-2CF0-4C96-AF2D-136E41CDD565}" presName="Name13" presStyleLbl="parChTrans1D2" presStyleIdx="11" presStyleCnt="26"/>
      <dgm:spPr/>
      <dgm:t>
        <a:bodyPr/>
        <a:lstStyle/>
        <a:p>
          <a:endParaRPr lang="ru-RU"/>
        </a:p>
      </dgm:t>
    </dgm:pt>
    <dgm:pt modelId="{1CCC7D9F-1404-47ED-B449-F4F46C8E471C}" type="pres">
      <dgm:prSet presAssocID="{B516BB2D-D2BD-471F-88CA-C5F3DBA312E6}" presName="childText" presStyleLbl="bgAcc1" presStyleIdx="11" presStyleCnt="26">
        <dgm:presLayoutVars>
          <dgm:bulletEnabled val="1"/>
        </dgm:presLayoutVars>
      </dgm:prSet>
      <dgm:spPr/>
      <dgm:t>
        <a:bodyPr/>
        <a:lstStyle/>
        <a:p>
          <a:endParaRPr lang="ru-RU"/>
        </a:p>
      </dgm:t>
    </dgm:pt>
    <dgm:pt modelId="{BBA64325-180E-4C55-B928-62D1231F495B}" type="pres">
      <dgm:prSet presAssocID="{A2A550F6-5A55-475A-8DC0-97C820A32E4E}" presName="root" presStyleCnt="0"/>
      <dgm:spPr/>
    </dgm:pt>
    <dgm:pt modelId="{3B27EA13-70CF-41DF-A0DF-E8518AEE2686}" type="pres">
      <dgm:prSet presAssocID="{A2A550F6-5A55-475A-8DC0-97C820A32E4E}" presName="rootComposite" presStyleCnt="0"/>
      <dgm:spPr/>
    </dgm:pt>
    <dgm:pt modelId="{4C688A18-BC8B-4B60-82C4-B2AB887B52EF}" type="pres">
      <dgm:prSet presAssocID="{A2A550F6-5A55-475A-8DC0-97C820A32E4E}" presName="rootText" presStyleLbl="node1" presStyleIdx="7" presStyleCnt="11"/>
      <dgm:spPr/>
      <dgm:t>
        <a:bodyPr/>
        <a:lstStyle/>
        <a:p>
          <a:endParaRPr lang="ru-RU"/>
        </a:p>
      </dgm:t>
    </dgm:pt>
    <dgm:pt modelId="{FC9AA210-E1AB-4BBF-99CE-87216CE2351D}" type="pres">
      <dgm:prSet presAssocID="{A2A550F6-5A55-475A-8DC0-97C820A32E4E}" presName="rootConnector" presStyleLbl="node1" presStyleIdx="7" presStyleCnt="11"/>
      <dgm:spPr/>
      <dgm:t>
        <a:bodyPr/>
        <a:lstStyle/>
        <a:p>
          <a:endParaRPr lang="ru-RU"/>
        </a:p>
      </dgm:t>
    </dgm:pt>
    <dgm:pt modelId="{A17DA32F-1795-458B-AB87-FD308A943C64}" type="pres">
      <dgm:prSet presAssocID="{A2A550F6-5A55-475A-8DC0-97C820A32E4E}" presName="childShape" presStyleCnt="0"/>
      <dgm:spPr/>
    </dgm:pt>
    <dgm:pt modelId="{720CB28B-C8E5-4477-A7F0-BBB3F995E83E}" type="pres">
      <dgm:prSet presAssocID="{432AF770-3BC3-46F6-AD4D-E6436AD08346}" presName="Name13" presStyleLbl="parChTrans1D2" presStyleIdx="12" presStyleCnt="26"/>
      <dgm:spPr/>
      <dgm:t>
        <a:bodyPr/>
        <a:lstStyle/>
        <a:p>
          <a:endParaRPr lang="ru-RU"/>
        </a:p>
      </dgm:t>
    </dgm:pt>
    <dgm:pt modelId="{A227173B-9A25-44EC-9466-8951133E29AD}" type="pres">
      <dgm:prSet presAssocID="{E7A839DA-A271-4A66-80E3-9CCA4052B33E}" presName="childText" presStyleLbl="bgAcc1" presStyleIdx="12" presStyleCnt="26">
        <dgm:presLayoutVars>
          <dgm:bulletEnabled val="1"/>
        </dgm:presLayoutVars>
      </dgm:prSet>
      <dgm:spPr/>
      <dgm:t>
        <a:bodyPr/>
        <a:lstStyle/>
        <a:p>
          <a:endParaRPr lang="ru-RU"/>
        </a:p>
      </dgm:t>
    </dgm:pt>
    <dgm:pt modelId="{11FE5659-1688-4A62-8EA7-A8B6A704F65D}" type="pres">
      <dgm:prSet presAssocID="{54EA4DA3-8880-4BF6-BC22-9F3BC8035D11}" presName="Name13" presStyleLbl="parChTrans1D2" presStyleIdx="13" presStyleCnt="26"/>
      <dgm:spPr/>
      <dgm:t>
        <a:bodyPr/>
        <a:lstStyle/>
        <a:p>
          <a:endParaRPr lang="ru-RU"/>
        </a:p>
      </dgm:t>
    </dgm:pt>
    <dgm:pt modelId="{546C6B6F-B3DD-43E3-8040-ED1A7448D868}" type="pres">
      <dgm:prSet presAssocID="{94214D65-7EB9-4DCD-B4F2-E26CEF0851E6}" presName="childText" presStyleLbl="bgAcc1" presStyleIdx="13" presStyleCnt="26">
        <dgm:presLayoutVars>
          <dgm:bulletEnabled val="1"/>
        </dgm:presLayoutVars>
      </dgm:prSet>
      <dgm:spPr/>
      <dgm:t>
        <a:bodyPr/>
        <a:lstStyle/>
        <a:p>
          <a:endParaRPr lang="ru-RU"/>
        </a:p>
      </dgm:t>
    </dgm:pt>
    <dgm:pt modelId="{8BF44787-94E6-4984-AF2C-C76551059E9D}" type="pres">
      <dgm:prSet presAssocID="{C9816D87-4073-4F31-AFDD-1C50B16613DE}" presName="Name13" presStyleLbl="parChTrans1D2" presStyleIdx="14" presStyleCnt="26"/>
      <dgm:spPr/>
      <dgm:t>
        <a:bodyPr/>
        <a:lstStyle/>
        <a:p>
          <a:endParaRPr lang="ru-RU"/>
        </a:p>
      </dgm:t>
    </dgm:pt>
    <dgm:pt modelId="{A85896D4-37C0-4521-B354-CB9B32F85B8F}" type="pres">
      <dgm:prSet presAssocID="{02042460-713F-4860-AC46-2CBEA8E8F080}" presName="childText" presStyleLbl="bgAcc1" presStyleIdx="14" presStyleCnt="26" custScaleX="122341" custScaleY="144734" custLinFactNeighborX="12256" custLinFactNeighborY="-1436">
        <dgm:presLayoutVars>
          <dgm:bulletEnabled val="1"/>
        </dgm:presLayoutVars>
      </dgm:prSet>
      <dgm:spPr/>
      <dgm:t>
        <a:bodyPr/>
        <a:lstStyle/>
        <a:p>
          <a:endParaRPr lang="ru-RU"/>
        </a:p>
      </dgm:t>
    </dgm:pt>
    <dgm:pt modelId="{66530EA5-42B3-4227-82B2-145432F73F36}" type="pres">
      <dgm:prSet presAssocID="{E11D7163-267A-45FD-B24D-C7E0E6A0EFC9}" presName="root" presStyleCnt="0"/>
      <dgm:spPr/>
    </dgm:pt>
    <dgm:pt modelId="{68B95716-4775-4E2F-B935-FBC0EF7220BD}" type="pres">
      <dgm:prSet presAssocID="{E11D7163-267A-45FD-B24D-C7E0E6A0EFC9}" presName="rootComposite" presStyleCnt="0"/>
      <dgm:spPr/>
    </dgm:pt>
    <dgm:pt modelId="{9FD2D05D-099B-40F0-B2FF-24BC91DC7283}" type="pres">
      <dgm:prSet presAssocID="{E11D7163-267A-45FD-B24D-C7E0E6A0EFC9}" presName="rootText" presStyleLbl="node1" presStyleIdx="8" presStyleCnt="11"/>
      <dgm:spPr/>
      <dgm:t>
        <a:bodyPr/>
        <a:lstStyle/>
        <a:p>
          <a:endParaRPr lang="ru-RU"/>
        </a:p>
      </dgm:t>
    </dgm:pt>
    <dgm:pt modelId="{C84813A1-DC37-4466-9489-EFDDD3684BDB}" type="pres">
      <dgm:prSet presAssocID="{E11D7163-267A-45FD-B24D-C7E0E6A0EFC9}" presName="rootConnector" presStyleLbl="node1" presStyleIdx="8" presStyleCnt="11"/>
      <dgm:spPr/>
      <dgm:t>
        <a:bodyPr/>
        <a:lstStyle/>
        <a:p>
          <a:endParaRPr lang="ru-RU"/>
        </a:p>
      </dgm:t>
    </dgm:pt>
    <dgm:pt modelId="{7338620B-5F04-4A76-A35B-C1C7A5117BC1}" type="pres">
      <dgm:prSet presAssocID="{E11D7163-267A-45FD-B24D-C7E0E6A0EFC9}" presName="childShape" presStyleCnt="0"/>
      <dgm:spPr/>
    </dgm:pt>
    <dgm:pt modelId="{C3D3C5B9-728E-4D2A-89DD-86C6B5F710A2}" type="pres">
      <dgm:prSet presAssocID="{27E54A85-991A-4F53-B8C9-21AD12BF537C}" presName="Name13" presStyleLbl="parChTrans1D2" presStyleIdx="15" presStyleCnt="26"/>
      <dgm:spPr/>
      <dgm:t>
        <a:bodyPr/>
        <a:lstStyle/>
        <a:p>
          <a:endParaRPr lang="ru-RU"/>
        </a:p>
      </dgm:t>
    </dgm:pt>
    <dgm:pt modelId="{7569BE9F-ADEE-42B2-9C72-578CB4D966EA}" type="pres">
      <dgm:prSet presAssocID="{0F2272FF-89C8-440E-8DC6-D40458B41E1A}" presName="childText" presStyleLbl="bgAcc1" presStyleIdx="15" presStyleCnt="26">
        <dgm:presLayoutVars>
          <dgm:bulletEnabled val="1"/>
        </dgm:presLayoutVars>
      </dgm:prSet>
      <dgm:spPr/>
      <dgm:t>
        <a:bodyPr/>
        <a:lstStyle/>
        <a:p>
          <a:endParaRPr lang="ru-RU"/>
        </a:p>
      </dgm:t>
    </dgm:pt>
    <dgm:pt modelId="{F5523D01-4C8C-4C0F-BBE9-B700BCD5FFFB}" type="pres">
      <dgm:prSet presAssocID="{758C70CC-1F54-4A9F-8C2A-888164D0DAAE}" presName="Name13" presStyleLbl="parChTrans1D2" presStyleIdx="16" presStyleCnt="26"/>
      <dgm:spPr/>
      <dgm:t>
        <a:bodyPr/>
        <a:lstStyle/>
        <a:p>
          <a:endParaRPr lang="ru-RU"/>
        </a:p>
      </dgm:t>
    </dgm:pt>
    <dgm:pt modelId="{C69AE125-7F3D-47F3-9B9C-93D8BF055CBD}" type="pres">
      <dgm:prSet presAssocID="{6A2FBDFA-BFB3-4B09-B4A4-A4C3024B402D}" presName="childText" presStyleLbl="bgAcc1" presStyleIdx="16" presStyleCnt="26">
        <dgm:presLayoutVars>
          <dgm:bulletEnabled val="1"/>
        </dgm:presLayoutVars>
      </dgm:prSet>
      <dgm:spPr/>
      <dgm:t>
        <a:bodyPr/>
        <a:lstStyle/>
        <a:p>
          <a:endParaRPr lang="ru-RU"/>
        </a:p>
      </dgm:t>
    </dgm:pt>
    <dgm:pt modelId="{8663129E-E0B4-4508-B0DB-E40DB3AFDCBB}" type="pres">
      <dgm:prSet presAssocID="{399613A7-E863-4EBC-9C9A-13D843AC98A7}" presName="Name13" presStyleLbl="parChTrans1D2" presStyleIdx="17" presStyleCnt="26"/>
      <dgm:spPr/>
      <dgm:t>
        <a:bodyPr/>
        <a:lstStyle/>
        <a:p>
          <a:endParaRPr lang="ru-RU"/>
        </a:p>
      </dgm:t>
    </dgm:pt>
    <dgm:pt modelId="{7A815E05-A26A-4DD6-B53E-8574754DDAFD}" type="pres">
      <dgm:prSet presAssocID="{0DF4C1B1-B713-4E8D-A1AA-5AEAC930222C}" presName="childText" presStyleLbl="bgAcc1" presStyleIdx="17" presStyleCnt="26">
        <dgm:presLayoutVars>
          <dgm:bulletEnabled val="1"/>
        </dgm:presLayoutVars>
      </dgm:prSet>
      <dgm:spPr/>
      <dgm:t>
        <a:bodyPr/>
        <a:lstStyle/>
        <a:p>
          <a:endParaRPr lang="ru-RU"/>
        </a:p>
      </dgm:t>
    </dgm:pt>
    <dgm:pt modelId="{99CCA96D-DF03-4189-B61A-CA35010C3221}" type="pres">
      <dgm:prSet presAssocID="{191DFEEB-A45F-4265-991C-D0AA7E6C0FA6}" presName="Name13" presStyleLbl="parChTrans1D2" presStyleIdx="18" presStyleCnt="26"/>
      <dgm:spPr/>
      <dgm:t>
        <a:bodyPr/>
        <a:lstStyle/>
        <a:p>
          <a:endParaRPr lang="ru-RU"/>
        </a:p>
      </dgm:t>
    </dgm:pt>
    <dgm:pt modelId="{C56C5B2A-0F56-4E8E-81E5-0B5CA56ED97F}" type="pres">
      <dgm:prSet presAssocID="{500136BE-018E-4224-BA17-4DDD5D64D937}" presName="childText" presStyleLbl="bgAcc1" presStyleIdx="18" presStyleCnt="26" custScaleX="127659" custScaleY="133937">
        <dgm:presLayoutVars>
          <dgm:bulletEnabled val="1"/>
        </dgm:presLayoutVars>
      </dgm:prSet>
      <dgm:spPr/>
      <dgm:t>
        <a:bodyPr/>
        <a:lstStyle/>
        <a:p>
          <a:endParaRPr lang="ru-RU"/>
        </a:p>
      </dgm:t>
    </dgm:pt>
    <dgm:pt modelId="{38743705-225F-40C4-9E61-64C123FAF58F}" type="pres">
      <dgm:prSet presAssocID="{87A7A98B-CFFF-45F8-AF64-3DDFEE6AEDED}" presName="root" presStyleCnt="0"/>
      <dgm:spPr/>
    </dgm:pt>
    <dgm:pt modelId="{4365A0F8-BBC3-46D8-8BC1-503DAAB0D393}" type="pres">
      <dgm:prSet presAssocID="{87A7A98B-CFFF-45F8-AF64-3DDFEE6AEDED}" presName="rootComposite" presStyleCnt="0"/>
      <dgm:spPr/>
    </dgm:pt>
    <dgm:pt modelId="{4C869948-E98C-407F-AD84-A748535BF470}" type="pres">
      <dgm:prSet presAssocID="{87A7A98B-CFFF-45F8-AF64-3DDFEE6AEDED}" presName="rootText" presStyleLbl="node1" presStyleIdx="9" presStyleCnt="11"/>
      <dgm:spPr/>
      <dgm:t>
        <a:bodyPr/>
        <a:lstStyle/>
        <a:p>
          <a:endParaRPr lang="ru-RU"/>
        </a:p>
      </dgm:t>
    </dgm:pt>
    <dgm:pt modelId="{1931BD37-2F47-4554-BCA5-C6E3FDEFDB02}" type="pres">
      <dgm:prSet presAssocID="{87A7A98B-CFFF-45F8-AF64-3DDFEE6AEDED}" presName="rootConnector" presStyleLbl="node1" presStyleIdx="9" presStyleCnt="11"/>
      <dgm:spPr/>
      <dgm:t>
        <a:bodyPr/>
        <a:lstStyle/>
        <a:p>
          <a:endParaRPr lang="ru-RU"/>
        </a:p>
      </dgm:t>
    </dgm:pt>
    <dgm:pt modelId="{166C9FEA-11BD-4317-8EC2-002BFC75EF05}" type="pres">
      <dgm:prSet presAssocID="{87A7A98B-CFFF-45F8-AF64-3DDFEE6AEDED}" presName="childShape" presStyleCnt="0"/>
      <dgm:spPr/>
    </dgm:pt>
    <dgm:pt modelId="{B9F9B19E-3FBC-484B-99F3-5055599F677C}" type="pres">
      <dgm:prSet presAssocID="{79C1FC11-C59F-4BB8-B965-B9B530F3D24F}" presName="Name13" presStyleLbl="parChTrans1D2" presStyleIdx="19" presStyleCnt="26"/>
      <dgm:spPr/>
      <dgm:t>
        <a:bodyPr/>
        <a:lstStyle/>
        <a:p>
          <a:endParaRPr lang="ru-RU"/>
        </a:p>
      </dgm:t>
    </dgm:pt>
    <dgm:pt modelId="{24E1CBC8-6698-4F9B-97F5-F4EDCD40D489}" type="pres">
      <dgm:prSet presAssocID="{DC76C9B3-9011-4509-ADBE-90470179C6BE}" presName="childText" presStyleLbl="bgAcc1" presStyleIdx="19" presStyleCnt="26">
        <dgm:presLayoutVars>
          <dgm:bulletEnabled val="1"/>
        </dgm:presLayoutVars>
      </dgm:prSet>
      <dgm:spPr/>
      <dgm:t>
        <a:bodyPr/>
        <a:lstStyle/>
        <a:p>
          <a:endParaRPr lang="ru-RU"/>
        </a:p>
      </dgm:t>
    </dgm:pt>
    <dgm:pt modelId="{694BBB96-92A4-4FAD-8209-0DF945E852D6}" type="pres">
      <dgm:prSet presAssocID="{B7698DD0-2BEC-4050-A2D6-AE8B9EDEEB42}" presName="Name13" presStyleLbl="parChTrans1D2" presStyleIdx="20" presStyleCnt="26"/>
      <dgm:spPr/>
      <dgm:t>
        <a:bodyPr/>
        <a:lstStyle/>
        <a:p>
          <a:endParaRPr lang="ru-RU"/>
        </a:p>
      </dgm:t>
    </dgm:pt>
    <dgm:pt modelId="{5D92150C-2BE7-482A-AB68-596E4F852F1C}" type="pres">
      <dgm:prSet presAssocID="{0F423811-F9AB-44B8-9307-856EACD03559}" presName="childText" presStyleLbl="bgAcc1" presStyleIdx="20" presStyleCnt="26" custScaleX="102300" custScaleY="144256">
        <dgm:presLayoutVars>
          <dgm:bulletEnabled val="1"/>
        </dgm:presLayoutVars>
      </dgm:prSet>
      <dgm:spPr/>
      <dgm:t>
        <a:bodyPr/>
        <a:lstStyle/>
        <a:p>
          <a:endParaRPr lang="ru-RU"/>
        </a:p>
      </dgm:t>
    </dgm:pt>
    <dgm:pt modelId="{F2C8ED3F-1DAB-4EAF-A03D-B5B5BF69A8DB}" type="pres">
      <dgm:prSet presAssocID="{2AE45553-F0B3-42D4-8596-C0D038410851}" presName="root" presStyleCnt="0"/>
      <dgm:spPr/>
    </dgm:pt>
    <dgm:pt modelId="{AC611456-0D79-4819-8C6E-9B65E001213C}" type="pres">
      <dgm:prSet presAssocID="{2AE45553-F0B3-42D4-8596-C0D038410851}" presName="rootComposite" presStyleCnt="0"/>
      <dgm:spPr/>
    </dgm:pt>
    <dgm:pt modelId="{08F74143-E4E2-4C17-AC5B-33751B8E928E}" type="pres">
      <dgm:prSet presAssocID="{2AE45553-F0B3-42D4-8596-C0D038410851}" presName="rootText" presStyleLbl="node1" presStyleIdx="10" presStyleCnt="11"/>
      <dgm:spPr/>
      <dgm:t>
        <a:bodyPr/>
        <a:lstStyle/>
        <a:p>
          <a:endParaRPr lang="ru-RU"/>
        </a:p>
      </dgm:t>
    </dgm:pt>
    <dgm:pt modelId="{049371B7-DC3B-42E9-BEDA-AD0160A8AA36}" type="pres">
      <dgm:prSet presAssocID="{2AE45553-F0B3-42D4-8596-C0D038410851}" presName="rootConnector" presStyleLbl="node1" presStyleIdx="10" presStyleCnt="11"/>
      <dgm:spPr/>
      <dgm:t>
        <a:bodyPr/>
        <a:lstStyle/>
        <a:p>
          <a:endParaRPr lang="ru-RU"/>
        </a:p>
      </dgm:t>
    </dgm:pt>
    <dgm:pt modelId="{3B983087-A40C-47F5-AE45-8DF82B6F069B}" type="pres">
      <dgm:prSet presAssocID="{2AE45553-F0B3-42D4-8596-C0D038410851}" presName="childShape" presStyleCnt="0"/>
      <dgm:spPr/>
    </dgm:pt>
    <dgm:pt modelId="{CA384818-CEEF-415F-BDD9-386D4E112B0A}" type="pres">
      <dgm:prSet presAssocID="{4552E903-25E0-4648-8D17-5135D973AEA7}" presName="Name13" presStyleLbl="parChTrans1D2" presStyleIdx="21" presStyleCnt="26"/>
      <dgm:spPr/>
      <dgm:t>
        <a:bodyPr/>
        <a:lstStyle/>
        <a:p>
          <a:endParaRPr lang="ru-RU"/>
        </a:p>
      </dgm:t>
    </dgm:pt>
    <dgm:pt modelId="{022393E3-14D8-4C0E-AC40-DC59DA414D82}" type="pres">
      <dgm:prSet presAssocID="{B793504B-8097-47F7-B8FE-4DC5256CD01E}" presName="childText" presStyleLbl="bgAcc1" presStyleIdx="21" presStyleCnt="26">
        <dgm:presLayoutVars>
          <dgm:bulletEnabled val="1"/>
        </dgm:presLayoutVars>
      </dgm:prSet>
      <dgm:spPr/>
      <dgm:t>
        <a:bodyPr/>
        <a:lstStyle/>
        <a:p>
          <a:endParaRPr lang="ru-RU"/>
        </a:p>
      </dgm:t>
    </dgm:pt>
    <dgm:pt modelId="{F3DBD398-D89B-4B9E-8C42-83F154BA2C0F}" type="pres">
      <dgm:prSet presAssocID="{28F0D2A0-9B41-4DBE-AA9A-DFA4FF72F97E}" presName="Name13" presStyleLbl="parChTrans1D2" presStyleIdx="22" presStyleCnt="26"/>
      <dgm:spPr/>
      <dgm:t>
        <a:bodyPr/>
        <a:lstStyle/>
        <a:p>
          <a:endParaRPr lang="ru-RU"/>
        </a:p>
      </dgm:t>
    </dgm:pt>
    <dgm:pt modelId="{8EBFA1B6-5EBD-4975-BB7C-6899623124BE}" type="pres">
      <dgm:prSet presAssocID="{CBA600DF-DC58-4FA4-98B0-F50830029DC9}" presName="childText" presStyleLbl="bgAcc1" presStyleIdx="22" presStyleCnt="26">
        <dgm:presLayoutVars>
          <dgm:bulletEnabled val="1"/>
        </dgm:presLayoutVars>
      </dgm:prSet>
      <dgm:spPr/>
      <dgm:t>
        <a:bodyPr/>
        <a:lstStyle/>
        <a:p>
          <a:endParaRPr lang="ru-RU"/>
        </a:p>
      </dgm:t>
    </dgm:pt>
    <dgm:pt modelId="{F69F389C-E6F2-446B-A502-A77E1F2B6F15}" type="pres">
      <dgm:prSet presAssocID="{41B13326-63E6-403D-A652-C9A763B00E75}" presName="Name13" presStyleLbl="parChTrans1D2" presStyleIdx="23" presStyleCnt="26"/>
      <dgm:spPr/>
      <dgm:t>
        <a:bodyPr/>
        <a:lstStyle/>
        <a:p>
          <a:endParaRPr lang="ru-RU"/>
        </a:p>
      </dgm:t>
    </dgm:pt>
    <dgm:pt modelId="{FFD8E406-FB13-4D22-8F5F-D28BCF10C490}" type="pres">
      <dgm:prSet presAssocID="{FF04619E-AB7B-459C-B85D-F33E2C72B0E2}" presName="childText" presStyleLbl="bgAcc1" presStyleIdx="23" presStyleCnt="26">
        <dgm:presLayoutVars>
          <dgm:bulletEnabled val="1"/>
        </dgm:presLayoutVars>
      </dgm:prSet>
      <dgm:spPr/>
      <dgm:t>
        <a:bodyPr/>
        <a:lstStyle/>
        <a:p>
          <a:endParaRPr lang="ru-RU"/>
        </a:p>
      </dgm:t>
    </dgm:pt>
    <dgm:pt modelId="{AE0E80BF-D170-4AC8-95F2-87FAA22A18F2}" type="pres">
      <dgm:prSet presAssocID="{C3A81A4A-992B-4765-9E12-A197693362DF}" presName="Name13" presStyleLbl="parChTrans1D2" presStyleIdx="24" presStyleCnt="26"/>
      <dgm:spPr/>
      <dgm:t>
        <a:bodyPr/>
        <a:lstStyle/>
        <a:p>
          <a:endParaRPr lang="ru-RU"/>
        </a:p>
      </dgm:t>
    </dgm:pt>
    <dgm:pt modelId="{3350E17D-EA9B-4AE6-8DE6-44208A9A61F2}" type="pres">
      <dgm:prSet presAssocID="{43B144BB-24C8-4C78-B5F0-F2D715AD47F0}" presName="childText" presStyleLbl="bgAcc1" presStyleIdx="24" presStyleCnt="26">
        <dgm:presLayoutVars>
          <dgm:bulletEnabled val="1"/>
        </dgm:presLayoutVars>
      </dgm:prSet>
      <dgm:spPr/>
      <dgm:t>
        <a:bodyPr/>
        <a:lstStyle/>
        <a:p>
          <a:endParaRPr lang="ru-RU"/>
        </a:p>
      </dgm:t>
    </dgm:pt>
    <dgm:pt modelId="{592D77E9-EE9D-4B07-A3B0-AE604D63BA4C}" type="pres">
      <dgm:prSet presAssocID="{ABC4B452-3160-4BF9-BC74-54E5D702A4BE}" presName="Name13" presStyleLbl="parChTrans1D2" presStyleIdx="25" presStyleCnt="26"/>
      <dgm:spPr/>
      <dgm:t>
        <a:bodyPr/>
        <a:lstStyle/>
        <a:p>
          <a:endParaRPr lang="ru-RU"/>
        </a:p>
      </dgm:t>
    </dgm:pt>
    <dgm:pt modelId="{B68A5E28-2367-4647-AD88-B8A6BFD875A0}" type="pres">
      <dgm:prSet presAssocID="{01B53D52-6870-4F06-9F94-AF5851A5D997}" presName="childText" presStyleLbl="bgAcc1" presStyleIdx="25" presStyleCnt="26" custScaleY="149468">
        <dgm:presLayoutVars>
          <dgm:bulletEnabled val="1"/>
        </dgm:presLayoutVars>
      </dgm:prSet>
      <dgm:spPr/>
      <dgm:t>
        <a:bodyPr/>
        <a:lstStyle/>
        <a:p>
          <a:endParaRPr lang="ru-RU"/>
        </a:p>
      </dgm:t>
    </dgm:pt>
  </dgm:ptLst>
  <dgm:cxnLst>
    <dgm:cxn modelId="{A9F8C0E4-5B30-4E54-972F-ABB2D776E91D}" srcId="{2AE45553-F0B3-42D4-8596-C0D038410851}" destId="{FF04619E-AB7B-459C-B85D-F33E2C72B0E2}" srcOrd="2" destOrd="0" parTransId="{41B13326-63E6-403D-A652-C9A763B00E75}" sibTransId="{CF98DC84-B9C3-4567-8B0D-3F62C14A8226}"/>
    <dgm:cxn modelId="{91BAB991-466C-4B00-911A-973D7B37C317}" type="presOf" srcId="{5F48EE4E-9EDE-4D8A-A234-0285F26019A7}" destId="{BC1A184C-F6AB-4056-B402-7F0AAE04348F}" srcOrd="0" destOrd="0" presId="urn:microsoft.com/office/officeart/2005/8/layout/hierarchy3"/>
    <dgm:cxn modelId="{38BFD215-8CAD-4A5F-89BC-F88C758103D8}" type="presOf" srcId="{27E54A85-991A-4F53-B8C9-21AD12BF537C}" destId="{C3D3C5B9-728E-4D2A-89DD-86C6B5F710A2}" srcOrd="0" destOrd="0" presId="urn:microsoft.com/office/officeart/2005/8/layout/hierarchy3"/>
    <dgm:cxn modelId="{02A3BFB1-71A2-4072-BD31-C6BEA6DB0295}" type="presOf" srcId="{379D2BBE-0523-40C6-BF12-817C87A8560F}" destId="{1C22EFD3-6D89-49D6-BC8E-EAC26A5F9941}" srcOrd="0" destOrd="0" presId="urn:microsoft.com/office/officeart/2005/8/layout/hierarchy3"/>
    <dgm:cxn modelId="{9741B8FB-EC93-4F1C-8EDE-9C71453E7526}" type="presOf" srcId="{422104E5-8CEF-461B-A63C-4D0D04B7AC24}" destId="{87B0D2FA-A805-4DD9-9B63-BE9F4ABEBDFD}" srcOrd="1" destOrd="0" presId="urn:microsoft.com/office/officeart/2005/8/layout/hierarchy3"/>
    <dgm:cxn modelId="{6910E1AF-187E-4BBA-A5ED-336F9C55C74E}" srcId="{422104E5-8CEF-461B-A63C-4D0D04B7AC24}" destId="{96ED48ED-4613-4D64-8659-5FA9A5F699D8}" srcOrd="3" destOrd="0" parTransId="{819AE0E9-9D1A-4282-815C-02500190CA67}" sibTransId="{8B66250B-DFBF-4AEF-8CAB-F94187D1BADF}"/>
    <dgm:cxn modelId="{DC893308-266F-444B-9B46-0C9FEF65815E}" type="presOf" srcId="{628E6FBF-50A0-425B-AE5F-B464F4170EAC}" destId="{2BC32C05-4C75-43EF-B753-40134B0A7D84}" srcOrd="0" destOrd="0" presId="urn:microsoft.com/office/officeart/2005/8/layout/hierarchy3"/>
    <dgm:cxn modelId="{C04C54C3-A0A6-4A19-B064-D01B1C216F8C}" srcId="{01A3C04F-13DE-4F7D-A095-30110DCAE8D1}" destId="{2AE45553-F0B3-42D4-8596-C0D038410851}" srcOrd="10" destOrd="0" parTransId="{70540C75-2720-401C-93AC-9A5F6C89519F}" sibTransId="{D1FBD2CA-DA60-4461-A3E3-85B23DF53888}"/>
    <dgm:cxn modelId="{93D5FB6E-2364-4904-AF90-B0086090E3C9}" type="presOf" srcId="{0F2272FF-89C8-440E-8DC6-D40458B41E1A}" destId="{7569BE9F-ADEE-42B2-9C72-578CB4D966EA}" srcOrd="0" destOrd="0" presId="urn:microsoft.com/office/officeart/2005/8/layout/hierarchy3"/>
    <dgm:cxn modelId="{474E715B-EA33-4DB1-B0B2-A7DE865E43C5}" srcId="{E11D7163-267A-45FD-B24D-C7E0E6A0EFC9}" destId="{0DF4C1B1-B713-4E8D-A1AA-5AEAC930222C}" srcOrd="2" destOrd="0" parTransId="{399613A7-E863-4EBC-9C9A-13D843AC98A7}" sibTransId="{8F74CF56-2A4A-4B1D-A8E7-2ACBB6904436}"/>
    <dgm:cxn modelId="{F967DB5D-F407-46BA-8C31-9CDE12417B50}" srcId="{5F48EE4E-9EDE-4D8A-A234-0285F26019A7}" destId="{3CB0C9FC-D234-4206-A267-A3D21BF70AB1}" srcOrd="0" destOrd="0" parTransId="{64D7626C-B827-4824-AA40-BF7C465D8B51}" sibTransId="{36F232F0-9A11-4462-9561-1350DAB20C34}"/>
    <dgm:cxn modelId="{A519C694-8551-415F-B954-672394CBEFA7}" type="presOf" srcId="{298CD333-2637-46DE-A4E2-C95F7D7DBD6C}" destId="{BCD81FCE-B451-4A0A-842F-F3925DBD7DEA}" srcOrd="0" destOrd="0" presId="urn:microsoft.com/office/officeart/2005/8/layout/hierarchy3"/>
    <dgm:cxn modelId="{09B1D4A9-450F-4887-BA81-34A06DA536C5}" type="presOf" srcId="{01B53D52-6870-4F06-9F94-AF5851A5D997}" destId="{B68A5E28-2367-4647-AD88-B8A6BFD875A0}" srcOrd="0" destOrd="0" presId="urn:microsoft.com/office/officeart/2005/8/layout/hierarchy3"/>
    <dgm:cxn modelId="{D310900E-1CD6-44FE-9A73-934D7B03DD96}" type="presOf" srcId="{298CD333-2637-46DE-A4E2-C95F7D7DBD6C}" destId="{0D97E7EF-D82E-4A01-88ED-219134190CC1}" srcOrd="1" destOrd="0" presId="urn:microsoft.com/office/officeart/2005/8/layout/hierarchy3"/>
    <dgm:cxn modelId="{A5DAE3C5-F7E9-413E-8018-2868767B875E}" type="presOf" srcId="{79C1FC11-C59F-4BB8-B965-B9B530F3D24F}" destId="{B9F9B19E-3FBC-484B-99F3-5055599F677C}" srcOrd="0" destOrd="0" presId="urn:microsoft.com/office/officeart/2005/8/layout/hierarchy3"/>
    <dgm:cxn modelId="{92A24643-0F71-4023-9E32-AC569FD3BF2C}" type="presOf" srcId="{6A2FBDFA-BFB3-4B09-B4A4-A4C3024B402D}" destId="{C69AE125-7F3D-47F3-9B9C-93D8BF055CBD}" srcOrd="0" destOrd="0" presId="urn:microsoft.com/office/officeart/2005/8/layout/hierarchy3"/>
    <dgm:cxn modelId="{396DEA75-69FA-4947-8AD8-CF8E48C511D0}" srcId="{298CD333-2637-46DE-A4E2-C95F7D7DBD6C}" destId="{E7C9A478-B68D-4248-8C99-9E723376F24F}" srcOrd="0" destOrd="0" parTransId="{380149B5-1822-4D56-8DB9-6404206F2432}" sibTransId="{0DD2992D-34B2-4B20-B38B-7478542992F0}"/>
    <dgm:cxn modelId="{8DFDFE65-D4CD-44A2-8B28-3091EA100D01}" type="presOf" srcId="{64D7626C-B827-4824-AA40-BF7C465D8B51}" destId="{9960F725-04F2-4348-AE94-3586FD5253C5}" srcOrd="0" destOrd="0" presId="urn:microsoft.com/office/officeart/2005/8/layout/hierarchy3"/>
    <dgm:cxn modelId="{3009250C-4CBE-4E81-AF96-5221099EB03C}" type="presOf" srcId="{4552E903-25E0-4648-8D17-5135D973AEA7}" destId="{CA384818-CEEF-415F-BDD9-386D4E112B0A}" srcOrd="0" destOrd="0" presId="urn:microsoft.com/office/officeart/2005/8/layout/hierarchy3"/>
    <dgm:cxn modelId="{9C4F5C05-72D0-4587-8897-ABD88D141BD2}" type="presOf" srcId="{01A3C04F-13DE-4F7D-A095-30110DCAE8D1}" destId="{D9C3E5CA-867D-4797-BFFD-055DAE863912}" srcOrd="0" destOrd="0" presId="urn:microsoft.com/office/officeart/2005/8/layout/hierarchy3"/>
    <dgm:cxn modelId="{7E038B65-450B-4F3E-829E-58D7357C7B55}" srcId="{A2A550F6-5A55-475A-8DC0-97C820A32E4E}" destId="{02042460-713F-4860-AC46-2CBEA8E8F080}" srcOrd="2" destOrd="0" parTransId="{C9816D87-4073-4F31-AFDD-1C50B16613DE}" sibTransId="{C4EC5D16-74B3-4FE6-B787-CD4F6A4667B3}"/>
    <dgm:cxn modelId="{E3610C73-06CE-4635-A690-0F240C6433DC}" type="presOf" srcId="{819AE0E9-9D1A-4282-815C-02500190CA67}" destId="{37131361-CC73-403E-8A0D-EC1AC5EA85D3}" srcOrd="0" destOrd="0" presId="urn:microsoft.com/office/officeart/2005/8/layout/hierarchy3"/>
    <dgm:cxn modelId="{0D080214-3B65-4CEE-934A-F0C1408016D9}" type="presOf" srcId="{43B144BB-24C8-4C78-B5F0-F2D715AD47F0}" destId="{3350E17D-EA9B-4AE6-8DE6-44208A9A61F2}" srcOrd="0" destOrd="0" presId="urn:microsoft.com/office/officeart/2005/8/layout/hierarchy3"/>
    <dgm:cxn modelId="{53AE9248-CF7B-47C2-B109-07F5C339E952}" type="presOf" srcId="{3729AE34-EAA4-468F-BFBE-AE6837503885}" destId="{37076158-4643-4E3F-AB75-4F9FEF558533}" srcOrd="0" destOrd="0" presId="urn:microsoft.com/office/officeart/2005/8/layout/hierarchy3"/>
    <dgm:cxn modelId="{6CA6565E-7D47-4BFD-AB0B-DF9717B2B09E}" srcId="{7915810D-1131-46B8-AB03-4BFD45374A56}" destId="{5B0F7CAC-2768-456E-829D-F36BB91CD5C8}" srcOrd="0" destOrd="0" parTransId="{379D2BBE-0523-40C6-BF12-817C87A8560F}" sibTransId="{BBB8FF86-9F86-49C8-8C5A-2A88BE44063A}"/>
    <dgm:cxn modelId="{2E76BDFC-C4B7-4853-826A-6BD3D3D083E9}" type="presOf" srcId="{0DF4C1B1-B713-4E8D-A1AA-5AEAC930222C}" destId="{7A815E05-A26A-4DD6-B53E-8574754DDAFD}" srcOrd="0" destOrd="0" presId="urn:microsoft.com/office/officeart/2005/8/layout/hierarchy3"/>
    <dgm:cxn modelId="{32DD82AB-2A31-41BB-9848-5F74DDA35CC8}" type="presOf" srcId="{A2A550F6-5A55-475A-8DC0-97C820A32E4E}" destId="{4C688A18-BC8B-4B60-82C4-B2AB887B52EF}" srcOrd="0" destOrd="0" presId="urn:microsoft.com/office/officeart/2005/8/layout/hierarchy3"/>
    <dgm:cxn modelId="{98AB1CE3-FE3E-45CC-A488-CCE66A2913E7}" type="presOf" srcId="{7915810D-1131-46B8-AB03-4BFD45374A56}" destId="{CCC92570-00CC-4725-8110-8D5F616DFE6F}" srcOrd="0" destOrd="0" presId="urn:microsoft.com/office/officeart/2005/8/layout/hierarchy3"/>
    <dgm:cxn modelId="{9A9209B6-6B08-46EC-A565-094218708E85}" type="presOf" srcId="{4D4EEDEC-BDA3-4F78-A6F8-84295505E1C6}" destId="{967739F6-550F-4DA0-86BB-AFACFB891E07}" srcOrd="0" destOrd="0" presId="urn:microsoft.com/office/officeart/2005/8/layout/hierarchy3"/>
    <dgm:cxn modelId="{07DAD81C-B455-4A92-914E-3DB5E2156610}" srcId="{E11D7163-267A-45FD-B24D-C7E0E6A0EFC9}" destId="{500136BE-018E-4224-BA17-4DDD5D64D937}" srcOrd="3" destOrd="0" parTransId="{191DFEEB-A45F-4265-991C-D0AA7E6C0FA6}" sibTransId="{83A59AA5-F265-4A22-B06B-BE23C95BCC05}"/>
    <dgm:cxn modelId="{96F11FBA-94C4-41D6-A6DA-4C07B4BE35D2}" type="presOf" srcId="{5F48EE4E-9EDE-4D8A-A234-0285F26019A7}" destId="{9F469BC9-C605-4946-8E43-C9E406DC0184}" srcOrd="1" destOrd="0" presId="urn:microsoft.com/office/officeart/2005/8/layout/hierarchy3"/>
    <dgm:cxn modelId="{02D85F34-2939-4342-B188-0FF18C66A4D6}" type="presOf" srcId="{2AE45553-F0B3-42D4-8596-C0D038410851}" destId="{08F74143-E4E2-4C17-AC5B-33751B8E928E}" srcOrd="0" destOrd="0" presId="urn:microsoft.com/office/officeart/2005/8/layout/hierarchy3"/>
    <dgm:cxn modelId="{A9BD7C84-F37B-4321-8672-17E2D1271775}" type="presOf" srcId="{4D4EEDEC-BDA3-4F78-A6F8-84295505E1C6}" destId="{F56B366A-A3E8-4EBB-9248-0898D9CF7240}" srcOrd="1" destOrd="0" presId="urn:microsoft.com/office/officeart/2005/8/layout/hierarchy3"/>
    <dgm:cxn modelId="{C9E2886B-4D0E-43B6-AC7C-C8A3F440E452}" srcId="{87A7A98B-CFFF-45F8-AF64-3DDFEE6AEDED}" destId="{0F423811-F9AB-44B8-9307-856EACD03559}" srcOrd="1" destOrd="0" parTransId="{B7698DD0-2BEC-4050-A2D6-AE8B9EDEEB42}" sibTransId="{6CB60EA6-CAAC-46CE-893A-A4D204287232}"/>
    <dgm:cxn modelId="{314E9C26-783A-4969-AB5E-9E212219E208}" type="presOf" srcId="{FF04619E-AB7B-459C-B85D-F33E2C72B0E2}" destId="{FFD8E406-FB13-4D22-8F5F-D28BCF10C490}" srcOrd="0" destOrd="0" presId="urn:microsoft.com/office/officeart/2005/8/layout/hierarchy3"/>
    <dgm:cxn modelId="{F2DB7DB3-0484-44AF-9AC0-65FA2A5071D8}" type="presOf" srcId="{50E0E35E-1384-432D-B392-AB46E8DD1802}" destId="{1A8CD420-CFFD-4118-ACEB-53FFE583600C}" srcOrd="0" destOrd="0" presId="urn:microsoft.com/office/officeart/2005/8/layout/hierarchy3"/>
    <dgm:cxn modelId="{7C2E2638-C67E-4A49-976C-53D6D7F56403}" srcId="{A2A550F6-5A55-475A-8DC0-97C820A32E4E}" destId="{E7A839DA-A271-4A66-80E3-9CCA4052B33E}" srcOrd="0" destOrd="0" parTransId="{432AF770-3BC3-46F6-AD4D-E6436AD08346}" sibTransId="{C8BE721C-AB64-4D9C-9C86-1C702C147879}"/>
    <dgm:cxn modelId="{9A231D89-C9E3-46B0-9CC8-D0C7E278F482}" srcId="{01A3C04F-13DE-4F7D-A095-30110DCAE8D1}" destId="{5F48EE4E-9EDE-4D8A-A234-0285F26019A7}" srcOrd="5" destOrd="0" parTransId="{781BA3B8-D8F1-400D-B27C-BC7D770D9E05}" sibTransId="{6B983D45-EC72-4A49-9D3A-4820D7AB8CF5}"/>
    <dgm:cxn modelId="{9F8191A3-70B3-4ED4-8CCB-4111394052B0}" type="presOf" srcId="{2AE45553-F0B3-42D4-8596-C0D038410851}" destId="{049371B7-DC3B-42E9-BEDA-AD0160A8AA36}" srcOrd="1" destOrd="0" presId="urn:microsoft.com/office/officeart/2005/8/layout/hierarchy3"/>
    <dgm:cxn modelId="{BA640730-12F5-446B-BA27-8D14FFFB925F}" srcId="{01A3C04F-13DE-4F7D-A095-30110DCAE8D1}" destId="{3729AE34-EAA4-468F-BFBE-AE6837503885}" srcOrd="2" destOrd="0" parTransId="{400C27B3-0CD5-49C1-BBC6-64631D99C2C6}" sibTransId="{5E530196-EDF2-4453-90A7-58FD2338D280}"/>
    <dgm:cxn modelId="{05CE902A-49FD-4E0F-8DE0-664C41BB4124}" type="presOf" srcId="{A2A550F6-5A55-475A-8DC0-97C820A32E4E}" destId="{FC9AA210-E1AB-4BBF-99CE-87216CE2351D}" srcOrd="1" destOrd="0" presId="urn:microsoft.com/office/officeart/2005/8/layout/hierarchy3"/>
    <dgm:cxn modelId="{12DAEC6F-BBEA-4617-822F-CAA59FCBBEFC}" type="presOf" srcId="{41B13326-63E6-403D-A652-C9A763B00E75}" destId="{F69F389C-E6F2-446B-A502-A77E1F2B6F15}" srcOrd="0" destOrd="0" presId="urn:microsoft.com/office/officeart/2005/8/layout/hierarchy3"/>
    <dgm:cxn modelId="{69564B5A-E1A3-4BCF-84E0-ACF3E8DF79C4}" type="presOf" srcId="{399613A7-E863-4EBC-9C9A-13D843AC98A7}" destId="{8663129E-E0B4-4508-B0DB-E40DB3AFDCBB}" srcOrd="0" destOrd="0" presId="urn:microsoft.com/office/officeart/2005/8/layout/hierarchy3"/>
    <dgm:cxn modelId="{CCDB5B00-5FF3-4E1C-A6A2-78AA51246F26}" srcId="{5F48EE4E-9EDE-4D8A-A234-0285F26019A7}" destId="{F367E1D7-70F6-43A3-A571-1E7BB09A19B9}" srcOrd="1" destOrd="0" parTransId="{748BEAD7-433B-43B5-88E3-69D4BCC73326}" sibTransId="{6E7B693E-7BC1-49CF-8E51-5F3B9747B62B}"/>
    <dgm:cxn modelId="{1F9CA60B-C0E1-410F-BF5F-344D2653A783}" srcId="{01A3C04F-13DE-4F7D-A095-30110DCAE8D1}" destId="{E11D7163-267A-45FD-B24D-C7E0E6A0EFC9}" srcOrd="8" destOrd="0" parTransId="{D998DC97-336D-4D43-98C6-3F9501A05262}" sibTransId="{C01D4289-4EE7-42E1-BA17-2BD4D6F0914E}"/>
    <dgm:cxn modelId="{8E79254B-17F0-4118-A573-EB3765995D2E}" type="presOf" srcId="{3729AE34-EAA4-468F-BFBE-AE6837503885}" destId="{E08612BF-66B6-4689-A2C7-578CDDFE708F}" srcOrd="1" destOrd="0" presId="urn:microsoft.com/office/officeart/2005/8/layout/hierarchy3"/>
    <dgm:cxn modelId="{945CED61-1E48-428C-B61E-7C7D2A40F8CA}" srcId="{422104E5-8CEF-461B-A63C-4D0D04B7AC24}" destId="{D974440E-62D7-4A39-BC6D-B131B89E08BA}" srcOrd="0" destOrd="0" parTransId="{4EFC1A3C-3D0F-43B0-803F-310F8FDFE621}" sibTransId="{536C41C4-E0DC-4C97-988E-ECE261A6A09A}"/>
    <dgm:cxn modelId="{211B6EB9-8AEC-443B-B528-D08382B5693B}" srcId="{2AE45553-F0B3-42D4-8596-C0D038410851}" destId="{CBA600DF-DC58-4FA4-98B0-F50830029DC9}" srcOrd="1" destOrd="0" parTransId="{28F0D2A0-9B41-4DBE-AA9A-DFA4FF72F97E}" sibTransId="{3248A048-BFCA-4DC6-BEEF-6E55508094DA}"/>
    <dgm:cxn modelId="{387430C2-A46C-44DC-B335-69B7DDEB6B93}" type="presOf" srcId="{E7C9A478-B68D-4248-8C99-9E723376F24F}" destId="{0E912E54-A182-43D5-ABBC-E54A1B4917A7}" srcOrd="0" destOrd="0" presId="urn:microsoft.com/office/officeart/2005/8/layout/hierarchy3"/>
    <dgm:cxn modelId="{2BEF9756-EF77-45CA-A11A-6BE1CB4C4196}" srcId="{2AE45553-F0B3-42D4-8596-C0D038410851}" destId="{01B53D52-6870-4F06-9F94-AF5851A5D997}" srcOrd="4" destOrd="0" parTransId="{ABC4B452-3160-4BF9-BC74-54E5D702A4BE}" sibTransId="{70D18DE9-E6BA-4155-8531-0CF893ECF5B0}"/>
    <dgm:cxn modelId="{6D43C27E-5943-47C4-8873-DE08C837E1CD}" type="presOf" srcId="{ABC4B452-3160-4BF9-BC74-54E5D702A4BE}" destId="{592D77E9-EE9D-4B07-A3B0-AE604D63BA4C}" srcOrd="0" destOrd="0" presId="urn:microsoft.com/office/officeart/2005/8/layout/hierarchy3"/>
    <dgm:cxn modelId="{6BF7B634-E5E7-48F7-B4C8-C24CA376F75C}" type="presOf" srcId="{E2F5E511-4D48-40DC-90C0-4DCFF943132B}" destId="{FC01694A-3C9A-4428-A1E4-28C2656AAFDC}" srcOrd="0" destOrd="0" presId="urn:microsoft.com/office/officeart/2005/8/layout/hierarchy3"/>
    <dgm:cxn modelId="{F8539123-0749-407C-9C01-7F31E9D7F281}" srcId="{A2A550F6-5A55-475A-8DC0-97C820A32E4E}" destId="{94214D65-7EB9-4DCD-B4F2-E26CEF0851E6}" srcOrd="1" destOrd="0" parTransId="{54EA4DA3-8880-4BF6-BC22-9F3BC8035D11}" sibTransId="{34B6BAEB-ACA2-4FB5-84DB-EE30E993E724}"/>
    <dgm:cxn modelId="{D0560741-BDE5-43F2-A44D-3F9B21644675}" srcId="{298CD333-2637-46DE-A4E2-C95F7D7DBD6C}" destId="{748F24D8-9ABD-414C-85FD-52C11B9FC35B}" srcOrd="1" destOrd="0" parTransId="{09F93706-5865-4AF9-AB49-82FABE0CB54F}" sibTransId="{85111766-6005-4D57-98CF-5CF06947C91F}"/>
    <dgm:cxn modelId="{6DD752C6-70F9-485E-897D-1C05EAD8983B}" type="presOf" srcId="{B7698DD0-2BEC-4050-A2D6-AE8B9EDEEB42}" destId="{694BBB96-92A4-4FAD-8209-0DF945E852D6}" srcOrd="0" destOrd="0" presId="urn:microsoft.com/office/officeart/2005/8/layout/hierarchy3"/>
    <dgm:cxn modelId="{8BDF6F31-3F98-40E4-84FE-14F911135596}" type="presOf" srcId="{02042460-713F-4860-AC46-2CBEA8E8F080}" destId="{A85896D4-37C0-4521-B354-CB9B32F85B8F}" srcOrd="0" destOrd="0" presId="urn:microsoft.com/office/officeart/2005/8/layout/hierarchy3"/>
    <dgm:cxn modelId="{F130606F-D447-4FDF-8F5E-4D85B311FA49}" srcId="{607A7862-837E-4FE9-A5E3-25854BFF3B39}" destId="{B516BB2D-D2BD-471F-88CA-C5F3DBA312E6}" srcOrd="0" destOrd="0" parTransId="{CD426898-2CF0-4C96-AF2D-136E41CDD565}" sibTransId="{451A2E8E-91E3-4BED-AD67-45CF05AEE2C7}"/>
    <dgm:cxn modelId="{EB36F1D1-C521-4282-BF52-CE65C79D207E}" type="presOf" srcId="{E11D7163-267A-45FD-B24D-C7E0E6A0EFC9}" destId="{9FD2D05D-099B-40F0-B2FF-24BC91DC7283}" srcOrd="0" destOrd="0" presId="urn:microsoft.com/office/officeart/2005/8/layout/hierarchy3"/>
    <dgm:cxn modelId="{AD80D127-222D-4639-B01D-009E849585D1}" type="presOf" srcId="{9AE5497C-1287-4B0C-B766-03DFF63FE42F}" destId="{6878B69C-3249-4C71-A47B-7DF78DC4A830}" srcOrd="0" destOrd="0" presId="urn:microsoft.com/office/officeart/2005/8/layout/hierarchy3"/>
    <dgm:cxn modelId="{FBD03CC7-9991-4F8E-8073-0D69C058683F}" type="presOf" srcId="{748BEAD7-433B-43B5-88E3-69D4BCC73326}" destId="{61642D11-7127-4EB6-BF64-03E1B0D9BB07}" srcOrd="0" destOrd="0" presId="urn:microsoft.com/office/officeart/2005/8/layout/hierarchy3"/>
    <dgm:cxn modelId="{FBBF629B-C61E-4557-82B6-E8A32B502BCB}" type="presOf" srcId="{ADA1D40C-FDF8-4F9F-8B03-506F6942E57D}" destId="{9807C4F2-F7E5-4228-8E34-62CDB011101D}" srcOrd="0" destOrd="0" presId="urn:microsoft.com/office/officeart/2005/8/layout/hierarchy3"/>
    <dgm:cxn modelId="{34B4AC3F-6736-4A32-B79B-103EBFF57B1B}" type="presOf" srcId="{748F24D8-9ABD-414C-85FD-52C11B9FC35B}" destId="{38EB905B-3877-4531-B0CC-197383FEC314}" srcOrd="0" destOrd="0" presId="urn:microsoft.com/office/officeart/2005/8/layout/hierarchy3"/>
    <dgm:cxn modelId="{41ABFCC2-873A-48DD-96FA-16B5FEFC23D9}" srcId="{2AE45553-F0B3-42D4-8596-C0D038410851}" destId="{43B144BB-24C8-4C78-B5F0-F2D715AD47F0}" srcOrd="3" destOrd="0" parTransId="{C3A81A4A-992B-4765-9E12-A197693362DF}" sibTransId="{9BD2FB09-4353-4F19-B78D-3937F1F8AC1D}"/>
    <dgm:cxn modelId="{591C5C1F-7708-4B3A-AB90-CAE85B00552D}" type="presOf" srcId="{C3A81A4A-992B-4765-9E12-A197693362DF}" destId="{AE0E80BF-D170-4AC8-95F2-87FAA22A18F2}" srcOrd="0" destOrd="0" presId="urn:microsoft.com/office/officeart/2005/8/layout/hierarchy3"/>
    <dgm:cxn modelId="{3015523A-6F6D-412A-B4AE-C011D93A2D29}" type="presOf" srcId="{D974440E-62D7-4A39-BC6D-B131B89E08BA}" destId="{3C72D4FE-37E8-4F6A-A25F-76823CC7CD8F}" srcOrd="0" destOrd="0" presId="urn:microsoft.com/office/officeart/2005/8/layout/hierarchy3"/>
    <dgm:cxn modelId="{106E377D-A2D8-4523-9B1F-E311F05AD948}" type="presOf" srcId="{54EA4DA3-8880-4BF6-BC22-9F3BC8035D11}" destId="{11FE5659-1688-4A62-8EA7-A8B6A704F65D}" srcOrd="0" destOrd="0" presId="urn:microsoft.com/office/officeart/2005/8/layout/hierarchy3"/>
    <dgm:cxn modelId="{33421075-44E9-40AD-852C-12378A5521EC}" type="presOf" srcId="{28F0D2A0-9B41-4DBE-AA9A-DFA4FF72F97E}" destId="{F3DBD398-D89B-4B9E-8C42-83F154BA2C0F}" srcOrd="0" destOrd="0" presId="urn:microsoft.com/office/officeart/2005/8/layout/hierarchy3"/>
    <dgm:cxn modelId="{14C69490-CCF5-486A-9B1A-4A8E1FC37251}" type="presOf" srcId="{4592D6DC-BFF8-47D2-A493-85E2EE8B76D6}" destId="{F8EE385B-533F-4C60-8301-AB0F53FA1076}" srcOrd="0" destOrd="0" presId="urn:microsoft.com/office/officeart/2005/8/layout/hierarchy3"/>
    <dgm:cxn modelId="{5882797F-55B1-441B-AD92-B1FAF6B87B00}" srcId="{422104E5-8CEF-461B-A63C-4D0D04B7AC24}" destId="{9AE5497C-1287-4B0C-B766-03DFF63FE42F}" srcOrd="2" destOrd="0" parTransId="{628E6FBF-50A0-425B-AE5F-B464F4170EAC}" sibTransId="{6378DA71-3D00-4016-8898-7C8385D9B54F}"/>
    <dgm:cxn modelId="{515349D7-E99D-4F85-9B66-BF922D51CB55}" type="presOf" srcId="{F8341FBA-472C-410B-8056-EA4AEF3019BA}" destId="{67FE5B8E-CE70-41F6-8260-305A15800C5A}" srcOrd="0" destOrd="0" presId="urn:microsoft.com/office/officeart/2005/8/layout/hierarchy3"/>
    <dgm:cxn modelId="{E434D362-E4D4-4F5A-8EFD-9827FC44F21B}" type="presOf" srcId="{3CB0C9FC-D234-4206-A267-A3D21BF70AB1}" destId="{E9506524-5038-406D-8632-63907D277AE4}" srcOrd="0" destOrd="0" presId="urn:microsoft.com/office/officeart/2005/8/layout/hierarchy3"/>
    <dgm:cxn modelId="{AD0C8CC3-1D8F-4BDB-BBCD-C4448A0ED0D7}" type="presOf" srcId="{5B0F7CAC-2768-456E-829D-F36BB91CD5C8}" destId="{67E21739-AEC9-4272-919C-08AB3E5890A8}" srcOrd="0" destOrd="0" presId="urn:microsoft.com/office/officeart/2005/8/layout/hierarchy3"/>
    <dgm:cxn modelId="{34E472F3-7145-4E33-B5BD-6AD9E9B0EAFE}" type="presOf" srcId="{7915810D-1131-46B8-AB03-4BFD45374A56}" destId="{5972B1CD-D97B-4439-B763-9C65A7D1F8A7}" srcOrd="1" destOrd="0" presId="urn:microsoft.com/office/officeart/2005/8/layout/hierarchy3"/>
    <dgm:cxn modelId="{5B88641E-6D65-4E1B-82B6-77500D384438}" srcId="{298CD333-2637-46DE-A4E2-C95F7D7DBD6C}" destId="{ADA1D40C-FDF8-4F9F-8B03-506F6942E57D}" srcOrd="2" destOrd="0" parTransId="{F8341FBA-472C-410B-8056-EA4AEF3019BA}" sibTransId="{29353996-A270-4B1F-A542-8D410E25D0B2}"/>
    <dgm:cxn modelId="{74F3E218-129E-4255-A60C-0ACDAC9DB239}" srcId="{E11D7163-267A-45FD-B24D-C7E0E6A0EFC9}" destId="{0F2272FF-89C8-440E-8DC6-D40458B41E1A}" srcOrd="0" destOrd="0" parTransId="{27E54A85-991A-4F53-B8C9-21AD12BF537C}" sibTransId="{66F0C332-A04E-4BF7-A89F-A90059BB87D5}"/>
    <dgm:cxn modelId="{0930ACBC-663B-4DF2-93CF-642E8B2A6BA9}" type="presOf" srcId="{422104E5-8CEF-461B-A63C-4D0D04B7AC24}" destId="{90D406E0-6382-41FB-B5D3-9B7A12545DEA}" srcOrd="0" destOrd="0" presId="urn:microsoft.com/office/officeart/2005/8/layout/hierarchy3"/>
    <dgm:cxn modelId="{41B7762C-3250-4E1A-80AE-ECA7F001F2F8}" srcId="{01A3C04F-13DE-4F7D-A095-30110DCAE8D1}" destId="{298CD333-2637-46DE-A4E2-C95F7D7DBD6C}" srcOrd="3" destOrd="0" parTransId="{EDB26BFB-DAB7-4138-A8BB-A2C0E08F01AF}" sibTransId="{5C7AC7D6-D3BF-426F-81A3-3F7D2B8031FC}"/>
    <dgm:cxn modelId="{9AB583D2-D99B-4DBB-8181-14C7747A4059}" srcId="{2AE45553-F0B3-42D4-8596-C0D038410851}" destId="{B793504B-8097-47F7-B8FE-4DC5256CD01E}" srcOrd="0" destOrd="0" parTransId="{4552E903-25E0-4648-8D17-5135D973AEA7}" sibTransId="{C8154DAB-8F35-497B-A0CC-082B1B7F496F}"/>
    <dgm:cxn modelId="{B3AA773A-F514-4A60-A1A6-37C5CD6DE76E}" type="presOf" srcId="{96ED48ED-4613-4D64-8659-5FA9A5F699D8}" destId="{636F7336-D09C-45AE-B5EF-CF0B8193D58E}" srcOrd="0" destOrd="0" presId="urn:microsoft.com/office/officeart/2005/8/layout/hierarchy3"/>
    <dgm:cxn modelId="{29E57568-D6F9-4F6E-BBD1-5694040C4ABE}" srcId="{01A3C04F-13DE-4F7D-A095-30110DCAE8D1}" destId="{607A7862-837E-4FE9-A5E3-25854BFF3B39}" srcOrd="6" destOrd="0" parTransId="{E0AE578E-5F2C-4078-A561-71BCD101E423}" sibTransId="{AD553C03-39A9-4CEE-899A-313B029C71A1}"/>
    <dgm:cxn modelId="{37FDA690-61CE-43EA-86DE-9218DD81E09A}" type="presOf" srcId="{CD426898-2CF0-4C96-AF2D-136E41CDD565}" destId="{44D36C8E-0FCD-4A61-A6CA-358C6E01D976}" srcOrd="0" destOrd="0" presId="urn:microsoft.com/office/officeart/2005/8/layout/hierarchy3"/>
    <dgm:cxn modelId="{8ACB7CCF-D343-4035-A6B2-513B9B8D948D}" type="presOf" srcId="{432AF770-3BC3-46F6-AD4D-E6436AD08346}" destId="{720CB28B-C8E5-4477-A7F0-BBB3F995E83E}" srcOrd="0" destOrd="0" presId="urn:microsoft.com/office/officeart/2005/8/layout/hierarchy3"/>
    <dgm:cxn modelId="{9CF511B7-276D-49E4-B0AB-3159E3F3BDE2}" type="presOf" srcId="{191DFEEB-A45F-4265-991C-D0AA7E6C0FA6}" destId="{99CCA96D-DF03-4189-B61A-CA35010C3221}" srcOrd="0" destOrd="0" presId="urn:microsoft.com/office/officeart/2005/8/layout/hierarchy3"/>
    <dgm:cxn modelId="{9D3E7137-7CC3-437E-846C-D49F8DD2251A}" type="presOf" srcId="{380149B5-1822-4D56-8DB9-6404206F2432}" destId="{2D915495-8E76-4518-956F-E9B5387A875B}" srcOrd="0" destOrd="0" presId="urn:microsoft.com/office/officeart/2005/8/layout/hierarchy3"/>
    <dgm:cxn modelId="{A9939AD5-F492-405C-B2D1-7E6557ED3817}" type="presOf" srcId="{758C70CC-1F54-4A9F-8C2A-888164D0DAAE}" destId="{F5523D01-4C8C-4C0F-BBE9-B700BCD5FFFB}" srcOrd="0" destOrd="0" presId="urn:microsoft.com/office/officeart/2005/8/layout/hierarchy3"/>
    <dgm:cxn modelId="{3416D641-F28A-4443-AE68-32B1519D0BA4}" type="presOf" srcId="{E11D7163-267A-45FD-B24D-C7E0E6A0EFC9}" destId="{C84813A1-DC37-4466-9489-EFDDD3684BDB}" srcOrd="1" destOrd="0" presId="urn:microsoft.com/office/officeart/2005/8/layout/hierarchy3"/>
    <dgm:cxn modelId="{7EFE8A87-6FDB-4E84-AC49-2452A2512081}" srcId="{298CD333-2637-46DE-A4E2-C95F7D7DBD6C}" destId="{C522C356-F369-4CF6-80F2-F45FDB8FE1BC}" srcOrd="3" destOrd="0" parTransId="{50E0E35E-1384-432D-B392-AB46E8DD1802}" sibTransId="{7FAB3434-98FF-4C62-BFB4-B32BE867B111}"/>
    <dgm:cxn modelId="{8D632253-5EE5-43BF-ABCF-13A7E878A379}" type="presOf" srcId="{0F423811-F9AB-44B8-9307-856EACD03559}" destId="{5D92150C-2BE7-482A-AB68-596E4F852F1C}" srcOrd="0" destOrd="0" presId="urn:microsoft.com/office/officeart/2005/8/layout/hierarchy3"/>
    <dgm:cxn modelId="{4BB9BA39-E964-4067-BD4F-74FBE80E41FA}" type="presOf" srcId="{607A7862-837E-4FE9-A5E3-25854BFF3B39}" destId="{85E59F72-F5A7-454D-A5EB-6FB37D8A2FE4}" srcOrd="0" destOrd="0" presId="urn:microsoft.com/office/officeart/2005/8/layout/hierarchy3"/>
    <dgm:cxn modelId="{22935D38-C5DF-4FE4-9C11-086CFB3927C0}" type="presOf" srcId="{B516BB2D-D2BD-471F-88CA-C5F3DBA312E6}" destId="{1CCC7D9F-1404-47ED-B449-F4F46C8E471C}" srcOrd="0" destOrd="0" presId="urn:microsoft.com/office/officeart/2005/8/layout/hierarchy3"/>
    <dgm:cxn modelId="{375B8601-E88F-434D-959C-EB1A58927F33}" srcId="{01A3C04F-13DE-4F7D-A095-30110DCAE8D1}" destId="{A2A550F6-5A55-475A-8DC0-97C820A32E4E}" srcOrd="7" destOrd="0" parTransId="{43502A83-CE2D-4770-8157-9592D72361DC}" sibTransId="{19F418A2-FF55-4965-BD80-DDBF51CB3CD4}"/>
    <dgm:cxn modelId="{CC5A3A73-83A9-48E0-8EE6-125DFC1BEE1B}" type="presOf" srcId="{E7A839DA-A271-4A66-80E3-9CCA4052B33E}" destId="{A227173B-9A25-44EC-9466-8951133E29AD}" srcOrd="0" destOrd="0" presId="urn:microsoft.com/office/officeart/2005/8/layout/hierarchy3"/>
    <dgm:cxn modelId="{ADC850A4-576B-4984-858F-6F38C28F7A79}" srcId="{422104E5-8CEF-461B-A63C-4D0D04B7AC24}" destId="{4592D6DC-BFF8-47D2-A493-85E2EE8B76D6}" srcOrd="1" destOrd="0" parTransId="{E2F5E511-4D48-40DC-90C0-4DCFF943132B}" sibTransId="{B1867257-617F-4096-A0AA-E1587D9405FF}"/>
    <dgm:cxn modelId="{28252C37-4600-4C06-9DDE-6C759BF8784D}" type="presOf" srcId="{607A7862-837E-4FE9-A5E3-25854BFF3B39}" destId="{493059F5-BF4E-4030-9D29-4DC209235079}" srcOrd="1" destOrd="0" presId="urn:microsoft.com/office/officeart/2005/8/layout/hierarchy3"/>
    <dgm:cxn modelId="{1530F7BC-BD83-43D8-828C-B171FFAA8CD4}" type="presOf" srcId="{87A7A98B-CFFF-45F8-AF64-3DDFEE6AEDED}" destId="{1931BD37-2F47-4554-BCA5-C6E3FDEFDB02}" srcOrd="1" destOrd="0" presId="urn:microsoft.com/office/officeart/2005/8/layout/hierarchy3"/>
    <dgm:cxn modelId="{1344786C-03E6-4208-8AC2-EAD9625627B8}" type="presOf" srcId="{09F93706-5865-4AF9-AB49-82FABE0CB54F}" destId="{D9A6B939-05A0-407F-AFDE-5DDA485BC534}" srcOrd="0" destOrd="0" presId="urn:microsoft.com/office/officeart/2005/8/layout/hierarchy3"/>
    <dgm:cxn modelId="{D1AAB67B-C25D-448F-9A4E-86A0B49D6862}" type="presOf" srcId="{DC76C9B3-9011-4509-ADBE-90470179C6BE}" destId="{24E1CBC8-6698-4F9B-97F5-F4EDCD40D489}" srcOrd="0" destOrd="0" presId="urn:microsoft.com/office/officeart/2005/8/layout/hierarchy3"/>
    <dgm:cxn modelId="{1E824526-7A58-4223-98AA-8641EF626E9F}" type="presOf" srcId="{4EFC1A3C-3D0F-43B0-803F-310F8FDFE621}" destId="{13BDE3E5-8C5F-476A-8FB9-1CF083681FBE}" srcOrd="0" destOrd="0" presId="urn:microsoft.com/office/officeart/2005/8/layout/hierarchy3"/>
    <dgm:cxn modelId="{A5D0306B-4D0C-4C0E-8F81-0DE68AD6A04E}" srcId="{01A3C04F-13DE-4F7D-A095-30110DCAE8D1}" destId="{4D4EEDEC-BDA3-4F78-A6F8-84295505E1C6}" srcOrd="0" destOrd="0" parTransId="{AEB26DE7-7D25-4FB3-AADC-2B03A091C01F}" sibTransId="{CC1EB655-DBB9-4864-9B09-E022120EE47A}"/>
    <dgm:cxn modelId="{3C26BCFA-42A4-4755-A4F8-538A891DA7F7}" type="presOf" srcId="{C522C356-F369-4CF6-80F2-F45FDB8FE1BC}" destId="{C2F5ED80-82AE-4A36-A2C5-94C5B4793F38}" srcOrd="0" destOrd="0" presId="urn:microsoft.com/office/officeart/2005/8/layout/hierarchy3"/>
    <dgm:cxn modelId="{B98FF9B4-D375-400B-899D-5DCC3E89EADD}" srcId="{87A7A98B-CFFF-45F8-AF64-3DDFEE6AEDED}" destId="{DC76C9B3-9011-4509-ADBE-90470179C6BE}" srcOrd="0" destOrd="0" parTransId="{79C1FC11-C59F-4BB8-B965-B9B530F3D24F}" sibTransId="{8E4DA712-B97D-4392-81AF-168DB5BAF8AB}"/>
    <dgm:cxn modelId="{1B9AB754-676B-4765-B3F0-26224693DD2E}" srcId="{E11D7163-267A-45FD-B24D-C7E0E6A0EFC9}" destId="{6A2FBDFA-BFB3-4B09-B4A4-A4C3024B402D}" srcOrd="1" destOrd="0" parTransId="{758C70CC-1F54-4A9F-8C2A-888164D0DAAE}" sibTransId="{AC7A56B6-0BF7-4457-AC43-6DE9F40891D2}"/>
    <dgm:cxn modelId="{DE013ADA-C1CE-40C0-91FF-5DBF675C12F4}" type="presOf" srcId="{500136BE-018E-4224-BA17-4DDD5D64D937}" destId="{C56C5B2A-0F56-4E8E-81E5-0B5CA56ED97F}" srcOrd="0" destOrd="0" presId="urn:microsoft.com/office/officeart/2005/8/layout/hierarchy3"/>
    <dgm:cxn modelId="{49D5E122-738D-44A5-84B4-069C02196D30}" type="presOf" srcId="{94214D65-7EB9-4DCD-B4F2-E26CEF0851E6}" destId="{546C6B6F-B3DD-43E3-8040-ED1A7448D868}" srcOrd="0" destOrd="0" presId="urn:microsoft.com/office/officeart/2005/8/layout/hierarchy3"/>
    <dgm:cxn modelId="{FD7B8276-B97D-4249-A0B8-ED1B253B6A54}" type="presOf" srcId="{CBA600DF-DC58-4FA4-98B0-F50830029DC9}" destId="{8EBFA1B6-5EBD-4975-BB7C-6899623124BE}" srcOrd="0" destOrd="0" presId="urn:microsoft.com/office/officeart/2005/8/layout/hierarchy3"/>
    <dgm:cxn modelId="{14CC8964-67E2-4FB0-93CA-443B04E08B1D}" srcId="{01A3C04F-13DE-4F7D-A095-30110DCAE8D1}" destId="{422104E5-8CEF-461B-A63C-4D0D04B7AC24}" srcOrd="4" destOrd="0" parTransId="{241C4942-7534-4083-92C4-218CC4BC1A35}" sibTransId="{AC45F93D-BB35-40CC-AC8F-C7C4627A12F6}"/>
    <dgm:cxn modelId="{71616DB0-C200-4527-8245-2AB3FBDF931E}" type="presOf" srcId="{87A7A98B-CFFF-45F8-AF64-3DDFEE6AEDED}" destId="{4C869948-E98C-407F-AD84-A748535BF470}" srcOrd="0" destOrd="0" presId="urn:microsoft.com/office/officeart/2005/8/layout/hierarchy3"/>
    <dgm:cxn modelId="{680DAA11-8C20-4B85-B355-9F059BE6C2C4}" srcId="{01A3C04F-13DE-4F7D-A095-30110DCAE8D1}" destId="{7915810D-1131-46B8-AB03-4BFD45374A56}" srcOrd="1" destOrd="0" parTransId="{42F57E3E-952B-4377-811D-247BC83F7444}" sibTransId="{44210093-CEDB-4C72-8E75-5D743054C2CE}"/>
    <dgm:cxn modelId="{BC8BD996-5753-47ED-99C9-854231D331A3}" type="presOf" srcId="{B793504B-8097-47F7-B8FE-4DC5256CD01E}" destId="{022393E3-14D8-4C0E-AC40-DC59DA414D82}" srcOrd="0" destOrd="0" presId="urn:microsoft.com/office/officeart/2005/8/layout/hierarchy3"/>
    <dgm:cxn modelId="{25047AB2-9D33-42E0-AAE7-910D7B6C4D46}" type="presOf" srcId="{C9816D87-4073-4F31-AFDD-1C50B16613DE}" destId="{8BF44787-94E6-4984-AF2C-C76551059E9D}" srcOrd="0" destOrd="0" presId="urn:microsoft.com/office/officeart/2005/8/layout/hierarchy3"/>
    <dgm:cxn modelId="{7A91E1E3-5522-4099-B7AD-3776305F8C81}" srcId="{01A3C04F-13DE-4F7D-A095-30110DCAE8D1}" destId="{87A7A98B-CFFF-45F8-AF64-3DDFEE6AEDED}" srcOrd="9" destOrd="0" parTransId="{7F54929F-FC2D-4186-9C71-B220C4FE3734}" sibTransId="{52BF3693-7AA1-4E3D-9D00-D8861BCB65AC}"/>
    <dgm:cxn modelId="{4739541F-DA16-48B8-B9A8-B778C2B34F67}" type="presOf" srcId="{F367E1D7-70F6-43A3-A571-1E7BB09A19B9}" destId="{5D1CB4C1-FD4E-4CF7-84D3-140D06649072}" srcOrd="0" destOrd="0" presId="urn:microsoft.com/office/officeart/2005/8/layout/hierarchy3"/>
    <dgm:cxn modelId="{0A5B30C0-8E6B-4FAB-9D5F-CB3F941DE1CF}" type="presParOf" srcId="{D9C3E5CA-867D-4797-BFFD-055DAE863912}" destId="{E25E4793-4CB9-44E5-91B9-13E116FB3D23}" srcOrd="0" destOrd="0" presId="urn:microsoft.com/office/officeart/2005/8/layout/hierarchy3"/>
    <dgm:cxn modelId="{B261D756-2317-4E78-B562-29938C153D04}" type="presParOf" srcId="{E25E4793-4CB9-44E5-91B9-13E116FB3D23}" destId="{CA84B444-008B-48BA-BD2A-A241EBB260B4}" srcOrd="0" destOrd="0" presId="urn:microsoft.com/office/officeart/2005/8/layout/hierarchy3"/>
    <dgm:cxn modelId="{AE061D69-DC05-4D44-BDE4-369C3F35760B}" type="presParOf" srcId="{CA84B444-008B-48BA-BD2A-A241EBB260B4}" destId="{967739F6-550F-4DA0-86BB-AFACFB891E07}" srcOrd="0" destOrd="0" presId="urn:microsoft.com/office/officeart/2005/8/layout/hierarchy3"/>
    <dgm:cxn modelId="{3BF82987-7197-4D00-8639-2C9EB392CD2E}" type="presParOf" srcId="{CA84B444-008B-48BA-BD2A-A241EBB260B4}" destId="{F56B366A-A3E8-4EBB-9248-0898D9CF7240}" srcOrd="1" destOrd="0" presId="urn:microsoft.com/office/officeart/2005/8/layout/hierarchy3"/>
    <dgm:cxn modelId="{9CEE0FF9-B0DF-4F5C-8070-C58C50625FEA}" type="presParOf" srcId="{E25E4793-4CB9-44E5-91B9-13E116FB3D23}" destId="{3C64E6A7-62B5-45C0-8360-0E904960C4B3}" srcOrd="1" destOrd="0" presId="urn:microsoft.com/office/officeart/2005/8/layout/hierarchy3"/>
    <dgm:cxn modelId="{335247CC-0885-4B40-871C-E97233409269}" type="presParOf" srcId="{D9C3E5CA-867D-4797-BFFD-055DAE863912}" destId="{1447BA47-B751-4B06-BB2E-3F4774F53F79}" srcOrd="1" destOrd="0" presId="urn:microsoft.com/office/officeart/2005/8/layout/hierarchy3"/>
    <dgm:cxn modelId="{A0510F07-0B99-4104-88FF-097D590AC930}" type="presParOf" srcId="{1447BA47-B751-4B06-BB2E-3F4774F53F79}" destId="{C7CC2796-955F-4ED3-B367-F04A3F7F44B9}" srcOrd="0" destOrd="0" presId="urn:microsoft.com/office/officeart/2005/8/layout/hierarchy3"/>
    <dgm:cxn modelId="{788BDE8E-9DFD-495F-9154-E85CBDC1A536}" type="presParOf" srcId="{C7CC2796-955F-4ED3-B367-F04A3F7F44B9}" destId="{CCC92570-00CC-4725-8110-8D5F616DFE6F}" srcOrd="0" destOrd="0" presId="urn:microsoft.com/office/officeart/2005/8/layout/hierarchy3"/>
    <dgm:cxn modelId="{980566BC-CFC7-4FD1-AE33-89962DEBD78E}" type="presParOf" srcId="{C7CC2796-955F-4ED3-B367-F04A3F7F44B9}" destId="{5972B1CD-D97B-4439-B763-9C65A7D1F8A7}" srcOrd="1" destOrd="0" presId="urn:microsoft.com/office/officeart/2005/8/layout/hierarchy3"/>
    <dgm:cxn modelId="{BA1F627F-03DD-41A0-B0B7-ADE1162416DA}" type="presParOf" srcId="{1447BA47-B751-4B06-BB2E-3F4774F53F79}" destId="{4976FF83-F65D-4C0B-93CA-D6D29BBC713D}" srcOrd="1" destOrd="0" presId="urn:microsoft.com/office/officeart/2005/8/layout/hierarchy3"/>
    <dgm:cxn modelId="{274CEB8F-4EAD-4066-9EEF-E7B2BCB15AF2}" type="presParOf" srcId="{4976FF83-F65D-4C0B-93CA-D6D29BBC713D}" destId="{1C22EFD3-6D89-49D6-BC8E-EAC26A5F9941}" srcOrd="0" destOrd="0" presId="urn:microsoft.com/office/officeart/2005/8/layout/hierarchy3"/>
    <dgm:cxn modelId="{A5975A7D-2414-43C5-BD35-1F64BFFFD6EE}" type="presParOf" srcId="{4976FF83-F65D-4C0B-93CA-D6D29BBC713D}" destId="{67E21739-AEC9-4272-919C-08AB3E5890A8}" srcOrd="1" destOrd="0" presId="urn:microsoft.com/office/officeart/2005/8/layout/hierarchy3"/>
    <dgm:cxn modelId="{C51E7A7E-8D4D-49C9-BCCB-5116BC0D559A}" type="presParOf" srcId="{D9C3E5CA-867D-4797-BFFD-055DAE863912}" destId="{291FB11B-E228-4D73-B6A0-1AF4F9BDBFD0}" srcOrd="2" destOrd="0" presId="urn:microsoft.com/office/officeart/2005/8/layout/hierarchy3"/>
    <dgm:cxn modelId="{D2557AFF-C46B-43E1-A44E-B9C660844DCD}" type="presParOf" srcId="{291FB11B-E228-4D73-B6A0-1AF4F9BDBFD0}" destId="{EFCBEA0A-09C1-4208-9767-2EEBA418880A}" srcOrd="0" destOrd="0" presId="urn:microsoft.com/office/officeart/2005/8/layout/hierarchy3"/>
    <dgm:cxn modelId="{EE7945BA-F0A0-42A9-850E-974B2C53A1F8}" type="presParOf" srcId="{EFCBEA0A-09C1-4208-9767-2EEBA418880A}" destId="{37076158-4643-4E3F-AB75-4F9FEF558533}" srcOrd="0" destOrd="0" presId="urn:microsoft.com/office/officeart/2005/8/layout/hierarchy3"/>
    <dgm:cxn modelId="{2B330E97-7DF5-429E-8DF3-E29CEB83842A}" type="presParOf" srcId="{EFCBEA0A-09C1-4208-9767-2EEBA418880A}" destId="{E08612BF-66B6-4689-A2C7-578CDDFE708F}" srcOrd="1" destOrd="0" presId="urn:microsoft.com/office/officeart/2005/8/layout/hierarchy3"/>
    <dgm:cxn modelId="{6487C1F1-3A02-4F66-9BF5-9E1DBF022884}" type="presParOf" srcId="{291FB11B-E228-4D73-B6A0-1AF4F9BDBFD0}" destId="{524FF03A-4F45-4F19-929D-C872CE5FEC2B}" srcOrd="1" destOrd="0" presId="urn:microsoft.com/office/officeart/2005/8/layout/hierarchy3"/>
    <dgm:cxn modelId="{3A45FF09-B589-4732-B6EB-0C8141F43CA9}" type="presParOf" srcId="{D9C3E5CA-867D-4797-BFFD-055DAE863912}" destId="{114EAFBE-62E4-4328-9F43-F7390B5126FD}" srcOrd="3" destOrd="0" presId="urn:microsoft.com/office/officeart/2005/8/layout/hierarchy3"/>
    <dgm:cxn modelId="{B22C6D52-B6BB-4875-A72C-ADB0DEFD5024}" type="presParOf" srcId="{114EAFBE-62E4-4328-9F43-F7390B5126FD}" destId="{95436894-6375-4DAC-A9E2-B50F005A3AF1}" srcOrd="0" destOrd="0" presId="urn:microsoft.com/office/officeart/2005/8/layout/hierarchy3"/>
    <dgm:cxn modelId="{F1ED81F5-3289-4C2E-89C3-C65CDFA65263}" type="presParOf" srcId="{95436894-6375-4DAC-A9E2-B50F005A3AF1}" destId="{BCD81FCE-B451-4A0A-842F-F3925DBD7DEA}" srcOrd="0" destOrd="0" presId="urn:microsoft.com/office/officeart/2005/8/layout/hierarchy3"/>
    <dgm:cxn modelId="{85F0A7EA-0CA4-4E7A-8AC7-0C79D745E41F}" type="presParOf" srcId="{95436894-6375-4DAC-A9E2-B50F005A3AF1}" destId="{0D97E7EF-D82E-4A01-88ED-219134190CC1}" srcOrd="1" destOrd="0" presId="urn:microsoft.com/office/officeart/2005/8/layout/hierarchy3"/>
    <dgm:cxn modelId="{F4900734-7178-4423-9C59-6350A524C2BC}" type="presParOf" srcId="{114EAFBE-62E4-4328-9F43-F7390B5126FD}" destId="{C66D4908-05CE-4CEF-972E-40A6C3DEA2C5}" srcOrd="1" destOrd="0" presId="urn:microsoft.com/office/officeart/2005/8/layout/hierarchy3"/>
    <dgm:cxn modelId="{3AA9C2BF-1664-4B5B-BD90-71F92B8E492E}" type="presParOf" srcId="{C66D4908-05CE-4CEF-972E-40A6C3DEA2C5}" destId="{2D915495-8E76-4518-956F-E9B5387A875B}" srcOrd="0" destOrd="0" presId="urn:microsoft.com/office/officeart/2005/8/layout/hierarchy3"/>
    <dgm:cxn modelId="{7DCB163E-E939-4200-A4D5-3A7EE1A603BE}" type="presParOf" srcId="{C66D4908-05CE-4CEF-972E-40A6C3DEA2C5}" destId="{0E912E54-A182-43D5-ABBC-E54A1B4917A7}" srcOrd="1" destOrd="0" presId="urn:microsoft.com/office/officeart/2005/8/layout/hierarchy3"/>
    <dgm:cxn modelId="{83B27E9C-1CEA-438A-9DBD-D25C48FB99A9}" type="presParOf" srcId="{C66D4908-05CE-4CEF-972E-40A6C3DEA2C5}" destId="{D9A6B939-05A0-407F-AFDE-5DDA485BC534}" srcOrd="2" destOrd="0" presId="urn:microsoft.com/office/officeart/2005/8/layout/hierarchy3"/>
    <dgm:cxn modelId="{C485598A-8ADD-4573-A476-5DAE2ACDB7E7}" type="presParOf" srcId="{C66D4908-05CE-4CEF-972E-40A6C3DEA2C5}" destId="{38EB905B-3877-4531-B0CC-197383FEC314}" srcOrd="3" destOrd="0" presId="urn:microsoft.com/office/officeart/2005/8/layout/hierarchy3"/>
    <dgm:cxn modelId="{6F6FA502-C028-45BE-B21B-E335A097B6DB}" type="presParOf" srcId="{C66D4908-05CE-4CEF-972E-40A6C3DEA2C5}" destId="{67FE5B8E-CE70-41F6-8260-305A15800C5A}" srcOrd="4" destOrd="0" presId="urn:microsoft.com/office/officeart/2005/8/layout/hierarchy3"/>
    <dgm:cxn modelId="{A76D4627-168F-4F51-B51E-E8A026721679}" type="presParOf" srcId="{C66D4908-05CE-4CEF-972E-40A6C3DEA2C5}" destId="{9807C4F2-F7E5-4228-8E34-62CDB011101D}" srcOrd="5" destOrd="0" presId="urn:microsoft.com/office/officeart/2005/8/layout/hierarchy3"/>
    <dgm:cxn modelId="{2F584BA9-D0FE-4253-9DF4-4B16773A4B93}" type="presParOf" srcId="{C66D4908-05CE-4CEF-972E-40A6C3DEA2C5}" destId="{1A8CD420-CFFD-4118-ACEB-53FFE583600C}" srcOrd="6" destOrd="0" presId="urn:microsoft.com/office/officeart/2005/8/layout/hierarchy3"/>
    <dgm:cxn modelId="{A49687D4-7D10-4EB8-9969-94AD53C8F1AC}" type="presParOf" srcId="{C66D4908-05CE-4CEF-972E-40A6C3DEA2C5}" destId="{C2F5ED80-82AE-4A36-A2C5-94C5B4793F38}" srcOrd="7" destOrd="0" presId="urn:microsoft.com/office/officeart/2005/8/layout/hierarchy3"/>
    <dgm:cxn modelId="{2E780CF8-93FA-40B5-BE97-34C1E1F720F1}" type="presParOf" srcId="{D9C3E5CA-867D-4797-BFFD-055DAE863912}" destId="{5F0E329C-7C23-440B-8B06-82AEBB5626B2}" srcOrd="4" destOrd="0" presId="urn:microsoft.com/office/officeart/2005/8/layout/hierarchy3"/>
    <dgm:cxn modelId="{3B98BE47-6DBC-47B5-81E1-D21CE32D5B07}" type="presParOf" srcId="{5F0E329C-7C23-440B-8B06-82AEBB5626B2}" destId="{475106CC-F6E4-4756-89E7-BA9E8A9EE21C}" srcOrd="0" destOrd="0" presId="urn:microsoft.com/office/officeart/2005/8/layout/hierarchy3"/>
    <dgm:cxn modelId="{E42DE351-6107-433D-B7C9-617ED32FD98F}" type="presParOf" srcId="{475106CC-F6E4-4756-89E7-BA9E8A9EE21C}" destId="{90D406E0-6382-41FB-B5D3-9B7A12545DEA}" srcOrd="0" destOrd="0" presId="urn:microsoft.com/office/officeart/2005/8/layout/hierarchy3"/>
    <dgm:cxn modelId="{FA657128-0C31-4D91-BD92-1DE1A6F6B421}" type="presParOf" srcId="{475106CC-F6E4-4756-89E7-BA9E8A9EE21C}" destId="{87B0D2FA-A805-4DD9-9B63-BE9F4ABEBDFD}" srcOrd="1" destOrd="0" presId="urn:microsoft.com/office/officeart/2005/8/layout/hierarchy3"/>
    <dgm:cxn modelId="{F68C9463-14B1-4DE6-BCFC-73F2AEFF236E}" type="presParOf" srcId="{5F0E329C-7C23-440B-8B06-82AEBB5626B2}" destId="{4F691412-B9C0-4089-9AEC-97BE4D3DED5A}" srcOrd="1" destOrd="0" presId="urn:microsoft.com/office/officeart/2005/8/layout/hierarchy3"/>
    <dgm:cxn modelId="{212EF0DC-2932-47B9-9A2F-0930280D42B2}" type="presParOf" srcId="{4F691412-B9C0-4089-9AEC-97BE4D3DED5A}" destId="{13BDE3E5-8C5F-476A-8FB9-1CF083681FBE}" srcOrd="0" destOrd="0" presId="urn:microsoft.com/office/officeart/2005/8/layout/hierarchy3"/>
    <dgm:cxn modelId="{9A5E4C77-97DD-407C-9CD2-CAA7C99DB322}" type="presParOf" srcId="{4F691412-B9C0-4089-9AEC-97BE4D3DED5A}" destId="{3C72D4FE-37E8-4F6A-A25F-76823CC7CD8F}" srcOrd="1" destOrd="0" presId="urn:microsoft.com/office/officeart/2005/8/layout/hierarchy3"/>
    <dgm:cxn modelId="{DABBEBA1-832F-4648-A3E2-983FECDC413A}" type="presParOf" srcId="{4F691412-B9C0-4089-9AEC-97BE4D3DED5A}" destId="{FC01694A-3C9A-4428-A1E4-28C2656AAFDC}" srcOrd="2" destOrd="0" presId="urn:microsoft.com/office/officeart/2005/8/layout/hierarchy3"/>
    <dgm:cxn modelId="{FC69F010-028D-4E9B-9C91-ED4B58B72A5A}" type="presParOf" srcId="{4F691412-B9C0-4089-9AEC-97BE4D3DED5A}" destId="{F8EE385B-533F-4C60-8301-AB0F53FA1076}" srcOrd="3" destOrd="0" presId="urn:microsoft.com/office/officeart/2005/8/layout/hierarchy3"/>
    <dgm:cxn modelId="{859EB7CC-45EA-4380-936C-568E2251C7B0}" type="presParOf" srcId="{4F691412-B9C0-4089-9AEC-97BE4D3DED5A}" destId="{2BC32C05-4C75-43EF-B753-40134B0A7D84}" srcOrd="4" destOrd="0" presId="urn:microsoft.com/office/officeart/2005/8/layout/hierarchy3"/>
    <dgm:cxn modelId="{8E563EB8-D117-4064-871A-7962B3F46C54}" type="presParOf" srcId="{4F691412-B9C0-4089-9AEC-97BE4D3DED5A}" destId="{6878B69C-3249-4C71-A47B-7DF78DC4A830}" srcOrd="5" destOrd="0" presId="urn:microsoft.com/office/officeart/2005/8/layout/hierarchy3"/>
    <dgm:cxn modelId="{118C274B-B055-4EA8-97DD-225408C5F096}" type="presParOf" srcId="{4F691412-B9C0-4089-9AEC-97BE4D3DED5A}" destId="{37131361-CC73-403E-8A0D-EC1AC5EA85D3}" srcOrd="6" destOrd="0" presId="urn:microsoft.com/office/officeart/2005/8/layout/hierarchy3"/>
    <dgm:cxn modelId="{87B0329A-1A79-425F-A682-47B194F99E15}" type="presParOf" srcId="{4F691412-B9C0-4089-9AEC-97BE4D3DED5A}" destId="{636F7336-D09C-45AE-B5EF-CF0B8193D58E}" srcOrd="7" destOrd="0" presId="urn:microsoft.com/office/officeart/2005/8/layout/hierarchy3"/>
    <dgm:cxn modelId="{693CC256-F731-480C-95D3-AA2192045B45}" type="presParOf" srcId="{D9C3E5CA-867D-4797-BFFD-055DAE863912}" destId="{54E9983E-0DC9-407F-BA52-F1B04600A4C3}" srcOrd="5" destOrd="0" presId="urn:microsoft.com/office/officeart/2005/8/layout/hierarchy3"/>
    <dgm:cxn modelId="{7DB83017-C343-4D53-AD60-8015C1100476}" type="presParOf" srcId="{54E9983E-0DC9-407F-BA52-F1B04600A4C3}" destId="{76B593A0-A489-46F6-BB7F-774B9819E58E}" srcOrd="0" destOrd="0" presId="urn:microsoft.com/office/officeart/2005/8/layout/hierarchy3"/>
    <dgm:cxn modelId="{CD1EF4B6-E9F8-46A1-9988-6274D7BA7B43}" type="presParOf" srcId="{76B593A0-A489-46F6-BB7F-774B9819E58E}" destId="{BC1A184C-F6AB-4056-B402-7F0AAE04348F}" srcOrd="0" destOrd="0" presId="urn:microsoft.com/office/officeart/2005/8/layout/hierarchy3"/>
    <dgm:cxn modelId="{0881D1CD-A094-41A0-AB5F-A8F7A7C21FA2}" type="presParOf" srcId="{76B593A0-A489-46F6-BB7F-774B9819E58E}" destId="{9F469BC9-C605-4946-8E43-C9E406DC0184}" srcOrd="1" destOrd="0" presId="urn:microsoft.com/office/officeart/2005/8/layout/hierarchy3"/>
    <dgm:cxn modelId="{DF7C3592-4F29-40FE-85E3-055E8C262AC4}" type="presParOf" srcId="{54E9983E-0DC9-407F-BA52-F1B04600A4C3}" destId="{23DF812D-2D12-4657-9AE4-1A122EB7DC25}" srcOrd="1" destOrd="0" presId="urn:microsoft.com/office/officeart/2005/8/layout/hierarchy3"/>
    <dgm:cxn modelId="{C6253AB7-3EBD-475E-85F7-B19E933A9D9C}" type="presParOf" srcId="{23DF812D-2D12-4657-9AE4-1A122EB7DC25}" destId="{9960F725-04F2-4348-AE94-3586FD5253C5}" srcOrd="0" destOrd="0" presId="urn:microsoft.com/office/officeart/2005/8/layout/hierarchy3"/>
    <dgm:cxn modelId="{E8910C2A-C4B0-4404-8BC8-4637CDBC1DD6}" type="presParOf" srcId="{23DF812D-2D12-4657-9AE4-1A122EB7DC25}" destId="{E9506524-5038-406D-8632-63907D277AE4}" srcOrd="1" destOrd="0" presId="urn:microsoft.com/office/officeart/2005/8/layout/hierarchy3"/>
    <dgm:cxn modelId="{8D04F480-5054-4900-8500-CA76095C077F}" type="presParOf" srcId="{23DF812D-2D12-4657-9AE4-1A122EB7DC25}" destId="{61642D11-7127-4EB6-BF64-03E1B0D9BB07}" srcOrd="2" destOrd="0" presId="urn:microsoft.com/office/officeart/2005/8/layout/hierarchy3"/>
    <dgm:cxn modelId="{7BC0F985-2EB5-438D-8E43-2216F98EE358}" type="presParOf" srcId="{23DF812D-2D12-4657-9AE4-1A122EB7DC25}" destId="{5D1CB4C1-FD4E-4CF7-84D3-140D06649072}" srcOrd="3" destOrd="0" presId="urn:microsoft.com/office/officeart/2005/8/layout/hierarchy3"/>
    <dgm:cxn modelId="{7EEF527E-C995-43BD-84A7-F8AF0DCAE982}" type="presParOf" srcId="{D9C3E5CA-867D-4797-BFFD-055DAE863912}" destId="{DDE9BBFD-C532-49E6-9A02-B84E5104B7A9}" srcOrd="6" destOrd="0" presId="urn:microsoft.com/office/officeart/2005/8/layout/hierarchy3"/>
    <dgm:cxn modelId="{C267E6EA-D497-43AE-81F1-7024D04C7E17}" type="presParOf" srcId="{DDE9BBFD-C532-49E6-9A02-B84E5104B7A9}" destId="{29B91840-FA45-452D-8148-EB10F1B3DA13}" srcOrd="0" destOrd="0" presId="urn:microsoft.com/office/officeart/2005/8/layout/hierarchy3"/>
    <dgm:cxn modelId="{F33BB895-9385-4BC4-8B6A-EC05849257B3}" type="presParOf" srcId="{29B91840-FA45-452D-8148-EB10F1B3DA13}" destId="{85E59F72-F5A7-454D-A5EB-6FB37D8A2FE4}" srcOrd="0" destOrd="0" presId="urn:microsoft.com/office/officeart/2005/8/layout/hierarchy3"/>
    <dgm:cxn modelId="{1F8593AA-7715-4298-BF3C-050CB55BEF6C}" type="presParOf" srcId="{29B91840-FA45-452D-8148-EB10F1B3DA13}" destId="{493059F5-BF4E-4030-9D29-4DC209235079}" srcOrd="1" destOrd="0" presId="urn:microsoft.com/office/officeart/2005/8/layout/hierarchy3"/>
    <dgm:cxn modelId="{B8E417E8-7D20-4FB8-A8EB-3F1B2F171DB3}" type="presParOf" srcId="{DDE9BBFD-C532-49E6-9A02-B84E5104B7A9}" destId="{E18E1BB6-3DD0-48E4-8C62-1E6868A801C0}" srcOrd="1" destOrd="0" presId="urn:microsoft.com/office/officeart/2005/8/layout/hierarchy3"/>
    <dgm:cxn modelId="{CAF3A756-8EE0-4EB6-9B3D-BF20CE22613A}" type="presParOf" srcId="{E18E1BB6-3DD0-48E4-8C62-1E6868A801C0}" destId="{44D36C8E-0FCD-4A61-A6CA-358C6E01D976}" srcOrd="0" destOrd="0" presId="urn:microsoft.com/office/officeart/2005/8/layout/hierarchy3"/>
    <dgm:cxn modelId="{C1B1FBB6-DA23-4DE4-BD03-3A087E4F9A70}" type="presParOf" srcId="{E18E1BB6-3DD0-48E4-8C62-1E6868A801C0}" destId="{1CCC7D9F-1404-47ED-B449-F4F46C8E471C}" srcOrd="1" destOrd="0" presId="urn:microsoft.com/office/officeart/2005/8/layout/hierarchy3"/>
    <dgm:cxn modelId="{59CC7BF5-2A6C-45C5-8AD0-09F44DC2921C}" type="presParOf" srcId="{D9C3E5CA-867D-4797-BFFD-055DAE863912}" destId="{BBA64325-180E-4C55-B928-62D1231F495B}" srcOrd="7" destOrd="0" presId="urn:microsoft.com/office/officeart/2005/8/layout/hierarchy3"/>
    <dgm:cxn modelId="{E35CBF79-6A85-48FE-BA2C-8078FFF2B4B8}" type="presParOf" srcId="{BBA64325-180E-4C55-B928-62D1231F495B}" destId="{3B27EA13-70CF-41DF-A0DF-E8518AEE2686}" srcOrd="0" destOrd="0" presId="urn:microsoft.com/office/officeart/2005/8/layout/hierarchy3"/>
    <dgm:cxn modelId="{A252599D-D9DB-4862-8963-87D05E125DC8}" type="presParOf" srcId="{3B27EA13-70CF-41DF-A0DF-E8518AEE2686}" destId="{4C688A18-BC8B-4B60-82C4-B2AB887B52EF}" srcOrd="0" destOrd="0" presId="urn:microsoft.com/office/officeart/2005/8/layout/hierarchy3"/>
    <dgm:cxn modelId="{04F52646-DCDA-487E-AC30-14BCFC43D04F}" type="presParOf" srcId="{3B27EA13-70CF-41DF-A0DF-E8518AEE2686}" destId="{FC9AA210-E1AB-4BBF-99CE-87216CE2351D}" srcOrd="1" destOrd="0" presId="urn:microsoft.com/office/officeart/2005/8/layout/hierarchy3"/>
    <dgm:cxn modelId="{BE3816CC-C42D-4EED-8F07-5543AEEE064B}" type="presParOf" srcId="{BBA64325-180E-4C55-B928-62D1231F495B}" destId="{A17DA32F-1795-458B-AB87-FD308A943C64}" srcOrd="1" destOrd="0" presId="urn:microsoft.com/office/officeart/2005/8/layout/hierarchy3"/>
    <dgm:cxn modelId="{AFCEFB66-5DC4-4C64-B8AC-864F818AD94E}" type="presParOf" srcId="{A17DA32F-1795-458B-AB87-FD308A943C64}" destId="{720CB28B-C8E5-4477-A7F0-BBB3F995E83E}" srcOrd="0" destOrd="0" presId="urn:microsoft.com/office/officeart/2005/8/layout/hierarchy3"/>
    <dgm:cxn modelId="{13E6EC2B-7207-43C6-B6A9-BEF271F912A6}" type="presParOf" srcId="{A17DA32F-1795-458B-AB87-FD308A943C64}" destId="{A227173B-9A25-44EC-9466-8951133E29AD}" srcOrd="1" destOrd="0" presId="urn:microsoft.com/office/officeart/2005/8/layout/hierarchy3"/>
    <dgm:cxn modelId="{B9D70F53-0ED6-4F82-A1B7-C6E59CAE2793}" type="presParOf" srcId="{A17DA32F-1795-458B-AB87-FD308A943C64}" destId="{11FE5659-1688-4A62-8EA7-A8B6A704F65D}" srcOrd="2" destOrd="0" presId="urn:microsoft.com/office/officeart/2005/8/layout/hierarchy3"/>
    <dgm:cxn modelId="{7B339284-C54B-47D7-A9F9-7C6406C11755}" type="presParOf" srcId="{A17DA32F-1795-458B-AB87-FD308A943C64}" destId="{546C6B6F-B3DD-43E3-8040-ED1A7448D868}" srcOrd="3" destOrd="0" presId="urn:microsoft.com/office/officeart/2005/8/layout/hierarchy3"/>
    <dgm:cxn modelId="{888BF141-D39C-463A-A96B-F78E313D89CC}" type="presParOf" srcId="{A17DA32F-1795-458B-AB87-FD308A943C64}" destId="{8BF44787-94E6-4984-AF2C-C76551059E9D}" srcOrd="4" destOrd="0" presId="urn:microsoft.com/office/officeart/2005/8/layout/hierarchy3"/>
    <dgm:cxn modelId="{FC7F0976-768B-44EA-B2AD-2A826D65C79E}" type="presParOf" srcId="{A17DA32F-1795-458B-AB87-FD308A943C64}" destId="{A85896D4-37C0-4521-B354-CB9B32F85B8F}" srcOrd="5" destOrd="0" presId="urn:microsoft.com/office/officeart/2005/8/layout/hierarchy3"/>
    <dgm:cxn modelId="{F2889673-2D81-4B35-AFAF-FB363CB16675}" type="presParOf" srcId="{D9C3E5CA-867D-4797-BFFD-055DAE863912}" destId="{66530EA5-42B3-4227-82B2-145432F73F36}" srcOrd="8" destOrd="0" presId="urn:microsoft.com/office/officeart/2005/8/layout/hierarchy3"/>
    <dgm:cxn modelId="{5EB1E6B7-6488-4BD6-A0B2-95007D2C919A}" type="presParOf" srcId="{66530EA5-42B3-4227-82B2-145432F73F36}" destId="{68B95716-4775-4E2F-B935-FBC0EF7220BD}" srcOrd="0" destOrd="0" presId="urn:microsoft.com/office/officeart/2005/8/layout/hierarchy3"/>
    <dgm:cxn modelId="{588F6F5F-4ED6-41BF-B82E-2DE1E8FE5A97}" type="presParOf" srcId="{68B95716-4775-4E2F-B935-FBC0EF7220BD}" destId="{9FD2D05D-099B-40F0-B2FF-24BC91DC7283}" srcOrd="0" destOrd="0" presId="urn:microsoft.com/office/officeart/2005/8/layout/hierarchy3"/>
    <dgm:cxn modelId="{C7B4E62E-BDF7-490C-BBB5-54AF77DA957D}" type="presParOf" srcId="{68B95716-4775-4E2F-B935-FBC0EF7220BD}" destId="{C84813A1-DC37-4466-9489-EFDDD3684BDB}" srcOrd="1" destOrd="0" presId="urn:microsoft.com/office/officeart/2005/8/layout/hierarchy3"/>
    <dgm:cxn modelId="{183392AF-4380-4BA4-A37C-D45AD5A26114}" type="presParOf" srcId="{66530EA5-42B3-4227-82B2-145432F73F36}" destId="{7338620B-5F04-4A76-A35B-C1C7A5117BC1}" srcOrd="1" destOrd="0" presId="urn:microsoft.com/office/officeart/2005/8/layout/hierarchy3"/>
    <dgm:cxn modelId="{F81E7183-AFDB-4A47-BC7A-6EC823C707EE}" type="presParOf" srcId="{7338620B-5F04-4A76-A35B-C1C7A5117BC1}" destId="{C3D3C5B9-728E-4D2A-89DD-86C6B5F710A2}" srcOrd="0" destOrd="0" presId="urn:microsoft.com/office/officeart/2005/8/layout/hierarchy3"/>
    <dgm:cxn modelId="{1BF24277-8ECF-42D9-B69A-8104714C6CC6}" type="presParOf" srcId="{7338620B-5F04-4A76-A35B-C1C7A5117BC1}" destId="{7569BE9F-ADEE-42B2-9C72-578CB4D966EA}" srcOrd="1" destOrd="0" presId="urn:microsoft.com/office/officeart/2005/8/layout/hierarchy3"/>
    <dgm:cxn modelId="{43AE85AB-A6AC-4013-A346-D9E8B43D6846}" type="presParOf" srcId="{7338620B-5F04-4A76-A35B-C1C7A5117BC1}" destId="{F5523D01-4C8C-4C0F-BBE9-B700BCD5FFFB}" srcOrd="2" destOrd="0" presId="urn:microsoft.com/office/officeart/2005/8/layout/hierarchy3"/>
    <dgm:cxn modelId="{746C5BEA-5B80-4DE6-8FA4-A4E59B113C98}" type="presParOf" srcId="{7338620B-5F04-4A76-A35B-C1C7A5117BC1}" destId="{C69AE125-7F3D-47F3-9B9C-93D8BF055CBD}" srcOrd="3" destOrd="0" presId="urn:microsoft.com/office/officeart/2005/8/layout/hierarchy3"/>
    <dgm:cxn modelId="{13B8B52F-97C3-47A6-9DDF-CE5CF3CD1454}" type="presParOf" srcId="{7338620B-5F04-4A76-A35B-C1C7A5117BC1}" destId="{8663129E-E0B4-4508-B0DB-E40DB3AFDCBB}" srcOrd="4" destOrd="0" presId="urn:microsoft.com/office/officeart/2005/8/layout/hierarchy3"/>
    <dgm:cxn modelId="{B91B4598-218F-48CD-A84B-894567409111}" type="presParOf" srcId="{7338620B-5F04-4A76-A35B-C1C7A5117BC1}" destId="{7A815E05-A26A-4DD6-B53E-8574754DDAFD}" srcOrd="5" destOrd="0" presId="urn:microsoft.com/office/officeart/2005/8/layout/hierarchy3"/>
    <dgm:cxn modelId="{87221497-54F8-4C93-9CB2-1875A6118454}" type="presParOf" srcId="{7338620B-5F04-4A76-A35B-C1C7A5117BC1}" destId="{99CCA96D-DF03-4189-B61A-CA35010C3221}" srcOrd="6" destOrd="0" presId="urn:microsoft.com/office/officeart/2005/8/layout/hierarchy3"/>
    <dgm:cxn modelId="{B3D0D2D9-47DF-4FC7-A625-B4670C78221C}" type="presParOf" srcId="{7338620B-5F04-4A76-A35B-C1C7A5117BC1}" destId="{C56C5B2A-0F56-4E8E-81E5-0B5CA56ED97F}" srcOrd="7" destOrd="0" presId="urn:microsoft.com/office/officeart/2005/8/layout/hierarchy3"/>
    <dgm:cxn modelId="{10D454DA-9DBE-41C5-8AF5-FC265EF716B1}" type="presParOf" srcId="{D9C3E5CA-867D-4797-BFFD-055DAE863912}" destId="{38743705-225F-40C4-9E61-64C123FAF58F}" srcOrd="9" destOrd="0" presId="urn:microsoft.com/office/officeart/2005/8/layout/hierarchy3"/>
    <dgm:cxn modelId="{76E8A965-FE54-4025-8944-FFAB71DB435E}" type="presParOf" srcId="{38743705-225F-40C4-9E61-64C123FAF58F}" destId="{4365A0F8-BBC3-46D8-8BC1-503DAAB0D393}" srcOrd="0" destOrd="0" presId="urn:microsoft.com/office/officeart/2005/8/layout/hierarchy3"/>
    <dgm:cxn modelId="{6D1EE044-1395-41A3-8A65-39AF0D152F4D}" type="presParOf" srcId="{4365A0F8-BBC3-46D8-8BC1-503DAAB0D393}" destId="{4C869948-E98C-407F-AD84-A748535BF470}" srcOrd="0" destOrd="0" presId="urn:microsoft.com/office/officeart/2005/8/layout/hierarchy3"/>
    <dgm:cxn modelId="{5D9C20E1-9B87-4AA7-B160-91870BF7BD7E}" type="presParOf" srcId="{4365A0F8-BBC3-46D8-8BC1-503DAAB0D393}" destId="{1931BD37-2F47-4554-BCA5-C6E3FDEFDB02}" srcOrd="1" destOrd="0" presId="urn:microsoft.com/office/officeart/2005/8/layout/hierarchy3"/>
    <dgm:cxn modelId="{6BC99FFE-F976-499B-AA5C-5ACB4DB00DB9}" type="presParOf" srcId="{38743705-225F-40C4-9E61-64C123FAF58F}" destId="{166C9FEA-11BD-4317-8EC2-002BFC75EF05}" srcOrd="1" destOrd="0" presId="urn:microsoft.com/office/officeart/2005/8/layout/hierarchy3"/>
    <dgm:cxn modelId="{39DDF46D-06D8-4411-BF89-1141E0A9C88B}" type="presParOf" srcId="{166C9FEA-11BD-4317-8EC2-002BFC75EF05}" destId="{B9F9B19E-3FBC-484B-99F3-5055599F677C}" srcOrd="0" destOrd="0" presId="urn:microsoft.com/office/officeart/2005/8/layout/hierarchy3"/>
    <dgm:cxn modelId="{F7B8DD83-6963-4B08-B356-EAA9C89B9077}" type="presParOf" srcId="{166C9FEA-11BD-4317-8EC2-002BFC75EF05}" destId="{24E1CBC8-6698-4F9B-97F5-F4EDCD40D489}" srcOrd="1" destOrd="0" presId="urn:microsoft.com/office/officeart/2005/8/layout/hierarchy3"/>
    <dgm:cxn modelId="{98BD0909-E72C-4539-B1E4-91DC26785D66}" type="presParOf" srcId="{166C9FEA-11BD-4317-8EC2-002BFC75EF05}" destId="{694BBB96-92A4-4FAD-8209-0DF945E852D6}" srcOrd="2" destOrd="0" presId="urn:microsoft.com/office/officeart/2005/8/layout/hierarchy3"/>
    <dgm:cxn modelId="{6527799C-8C51-422A-8AFC-A4E72E280EF5}" type="presParOf" srcId="{166C9FEA-11BD-4317-8EC2-002BFC75EF05}" destId="{5D92150C-2BE7-482A-AB68-596E4F852F1C}" srcOrd="3" destOrd="0" presId="urn:microsoft.com/office/officeart/2005/8/layout/hierarchy3"/>
    <dgm:cxn modelId="{0509A855-0A24-4DA6-8105-67DCF6BA8819}" type="presParOf" srcId="{D9C3E5CA-867D-4797-BFFD-055DAE863912}" destId="{F2C8ED3F-1DAB-4EAF-A03D-B5B5BF69A8DB}" srcOrd="10" destOrd="0" presId="urn:microsoft.com/office/officeart/2005/8/layout/hierarchy3"/>
    <dgm:cxn modelId="{3FF8C3FE-2A5D-46AA-B42F-BB5B9CECE28D}" type="presParOf" srcId="{F2C8ED3F-1DAB-4EAF-A03D-B5B5BF69A8DB}" destId="{AC611456-0D79-4819-8C6E-9B65E001213C}" srcOrd="0" destOrd="0" presId="urn:microsoft.com/office/officeart/2005/8/layout/hierarchy3"/>
    <dgm:cxn modelId="{3723E22F-9AD9-4AC5-BD12-82F1EFDBB85E}" type="presParOf" srcId="{AC611456-0D79-4819-8C6E-9B65E001213C}" destId="{08F74143-E4E2-4C17-AC5B-33751B8E928E}" srcOrd="0" destOrd="0" presId="urn:microsoft.com/office/officeart/2005/8/layout/hierarchy3"/>
    <dgm:cxn modelId="{37882196-8B4E-4603-B8D5-5B2773557C36}" type="presParOf" srcId="{AC611456-0D79-4819-8C6E-9B65E001213C}" destId="{049371B7-DC3B-42E9-BEDA-AD0160A8AA36}" srcOrd="1" destOrd="0" presId="urn:microsoft.com/office/officeart/2005/8/layout/hierarchy3"/>
    <dgm:cxn modelId="{E475C4D3-3C76-4E0C-93DE-38E7B05B9D87}" type="presParOf" srcId="{F2C8ED3F-1DAB-4EAF-A03D-B5B5BF69A8DB}" destId="{3B983087-A40C-47F5-AE45-8DF82B6F069B}" srcOrd="1" destOrd="0" presId="urn:microsoft.com/office/officeart/2005/8/layout/hierarchy3"/>
    <dgm:cxn modelId="{8533768B-90FD-4ABB-88F1-370023584C08}" type="presParOf" srcId="{3B983087-A40C-47F5-AE45-8DF82B6F069B}" destId="{CA384818-CEEF-415F-BDD9-386D4E112B0A}" srcOrd="0" destOrd="0" presId="urn:microsoft.com/office/officeart/2005/8/layout/hierarchy3"/>
    <dgm:cxn modelId="{7CA67768-20DD-4218-8CF1-1CFB4CF5AD5C}" type="presParOf" srcId="{3B983087-A40C-47F5-AE45-8DF82B6F069B}" destId="{022393E3-14D8-4C0E-AC40-DC59DA414D82}" srcOrd="1" destOrd="0" presId="urn:microsoft.com/office/officeart/2005/8/layout/hierarchy3"/>
    <dgm:cxn modelId="{627C73EC-8F58-4733-B373-55B064183400}" type="presParOf" srcId="{3B983087-A40C-47F5-AE45-8DF82B6F069B}" destId="{F3DBD398-D89B-4B9E-8C42-83F154BA2C0F}" srcOrd="2" destOrd="0" presId="urn:microsoft.com/office/officeart/2005/8/layout/hierarchy3"/>
    <dgm:cxn modelId="{EC12E599-1FC5-4894-8DA4-DFF14B98EA3D}" type="presParOf" srcId="{3B983087-A40C-47F5-AE45-8DF82B6F069B}" destId="{8EBFA1B6-5EBD-4975-BB7C-6899623124BE}" srcOrd="3" destOrd="0" presId="urn:microsoft.com/office/officeart/2005/8/layout/hierarchy3"/>
    <dgm:cxn modelId="{AF0A2326-DD4E-4E40-84CF-4B66D451C1B8}" type="presParOf" srcId="{3B983087-A40C-47F5-AE45-8DF82B6F069B}" destId="{F69F389C-E6F2-446B-A502-A77E1F2B6F15}" srcOrd="4" destOrd="0" presId="urn:microsoft.com/office/officeart/2005/8/layout/hierarchy3"/>
    <dgm:cxn modelId="{74861C5C-5AF9-45E7-A6C1-66FF18ADB2EE}" type="presParOf" srcId="{3B983087-A40C-47F5-AE45-8DF82B6F069B}" destId="{FFD8E406-FB13-4D22-8F5F-D28BCF10C490}" srcOrd="5" destOrd="0" presId="urn:microsoft.com/office/officeart/2005/8/layout/hierarchy3"/>
    <dgm:cxn modelId="{E265260D-40A1-4756-9B85-D45056A02346}" type="presParOf" srcId="{3B983087-A40C-47F5-AE45-8DF82B6F069B}" destId="{AE0E80BF-D170-4AC8-95F2-87FAA22A18F2}" srcOrd="6" destOrd="0" presId="urn:microsoft.com/office/officeart/2005/8/layout/hierarchy3"/>
    <dgm:cxn modelId="{A9273E6A-2658-4CEF-9548-83C5AD30EC68}" type="presParOf" srcId="{3B983087-A40C-47F5-AE45-8DF82B6F069B}" destId="{3350E17D-EA9B-4AE6-8DE6-44208A9A61F2}" srcOrd="7" destOrd="0" presId="urn:microsoft.com/office/officeart/2005/8/layout/hierarchy3"/>
    <dgm:cxn modelId="{F3C5E601-9955-4B27-8EC5-AD914A1BF337}" type="presParOf" srcId="{3B983087-A40C-47F5-AE45-8DF82B6F069B}" destId="{592D77E9-EE9D-4B07-A3B0-AE604D63BA4C}" srcOrd="8" destOrd="0" presId="urn:microsoft.com/office/officeart/2005/8/layout/hierarchy3"/>
    <dgm:cxn modelId="{8A795A6B-72BF-43F6-BFC9-75493A320CEE}" type="presParOf" srcId="{3B983087-A40C-47F5-AE45-8DF82B6F069B}" destId="{B68A5E28-2367-4647-AD88-B8A6BFD875A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7D1D8-02A0-4ED2-A43A-2DCAF1326F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5637EB7-A6AF-4F90-845D-31C1BE498B78}">
      <dgm:prSet phldrT="[Текст]" custT="1"/>
      <dgm:spPr>
        <a:solidFill>
          <a:schemeClr val="accent1">
            <a:lumMod val="40000"/>
            <a:lumOff val="60000"/>
          </a:schemeClr>
        </a:solidFill>
      </dgm:spPr>
      <dgm:t>
        <a:bodyPr/>
        <a:lstStyle/>
        <a:p>
          <a:pPr algn="ctr"/>
          <a:r>
            <a:rPr lang="ru-RU" sz="2400" dirty="0">
              <a:solidFill>
                <a:srgbClr val="002060"/>
              </a:solidFill>
            </a:rPr>
            <a:t>Исследование профессиональных компетенций учителей</a:t>
          </a:r>
        </a:p>
      </dgm:t>
    </dgm:pt>
    <dgm:pt modelId="{09D77085-0850-42E2-AF07-70B015C68B44}" type="parTrans" cxnId="{97786FFF-B691-4D41-9D64-F46FE7FE5CF8}">
      <dgm:prSet/>
      <dgm:spPr/>
      <dgm:t>
        <a:bodyPr/>
        <a:lstStyle/>
        <a:p>
          <a:pPr algn="ctr"/>
          <a:endParaRPr lang="ru-RU"/>
        </a:p>
      </dgm:t>
    </dgm:pt>
    <dgm:pt modelId="{CDD3388C-E58D-4BBE-BA33-D0F9C300F328}" type="sibTrans" cxnId="{97786FFF-B691-4D41-9D64-F46FE7FE5CF8}">
      <dgm:prSet/>
      <dgm:spPr/>
      <dgm:t>
        <a:bodyPr/>
        <a:lstStyle/>
        <a:p>
          <a:pPr algn="ctr"/>
          <a:endParaRPr lang="ru-RU"/>
        </a:p>
      </dgm:t>
    </dgm:pt>
    <dgm:pt modelId="{807F1E85-7166-47C1-A06B-76FE4F6EDD87}" type="pres">
      <dgm:prSet presAssocID="{0DA7D1D8-02A0-4ED2-A43A-2DCAF1326FD1}" presName="linear" presStyleCnt="0">
        <dgm:presLayoutVars>
          <dgm:animLvl val="lvl"/>
          <dgm:resizeHandles val="exact"/>
        </dgm:presLayoutVars>
      </dgm:prSet>
      <dgm:spPr/>
      <dgm:t>
        <a:bodyPr/>
        <a:lstStyle/>
        <a:p>
          <a:endParaRPr lang="ru-RU"/>
        </a:p>
      </dgm:t>
    </dgm:pt>
    <dgm:pt modelId="{15DE680F-7332-4066-9E68-C755320E0C6C}" type="pres">
      <dgm:prSet presAssocID="{85637EB7-A6AF-4F90-845D-31C1BE498B78}" presName="parentText" presStyleLbl="node1" presStyleIdx="0" presStyleCnt="1" custLinFactNeighborX="-1264" custLinFactNeighborY="-6877">
        <dgm:presLayoutVars>
          <dgm:chMax val="0"/>
          <dgm:bulletEnabled val="1"/>
        </dgm:presLayoutVars>
      </dgm:prSet>
      <dgm:spPr/>
      <dgm:t>
        <a:bodyPr/>
        <a:lstStyle/>
        <a:p>
          <a:endParaRPr lang="ru-RU"/>
        </a:p>
      </dgm:t>
    </dgm:pt>
  </dgm:ptLst>
  <dgm:cxnLst>
    <dgm:cxn modelId="{ABBED56E-4D54-44D4-99DC-635CB061BDF2}" type="presOf" srcId="{85637EB7-A6AF-4F90-845D-31C1BE498B78}" destId="{15DE680F-7332-4066-9E68-C755320E0C6C}" srcOrd="0" destOrd="0" presId="urn:microsoft.com/office/officeart/2005/8/layout/vList2"/>
    <dgm:cxn modelId="{97786FFF-B691-4D41-9D64-F46FE7FE5CF8}" srcId="{0DA7D1D8-02A0-4ED2-A43A-2DCAF1326FD1}" destId="{85637EB7-A6AF-4F90-845D-31C1BE498B78}" srcOrd="0" destOrd="0" parTransId="{09D77085-0850-42E2-AF07-70B015C68B44}" sibTransId="{CDD3388C-E58D-4BBE-BA33-D0F9C300F328}"/>
    <dgm:cxn modelId="{58CF4F53-F484-4B57-8D1F-180131EE2260}" type="presOf" srcId="{0DA7D1D8-02A0-4ED2-A43A-2DCAF1326FD1}" destId="{807F1E85-7166-47C1-A06B-76FE4F6EDD87}" srcOrd="0" destOrd="0" presId="urn:microsoft.com/office/officeart/2005/8/layout/vList2"/>
    <dgm:cxn modelId="{38302317-4DCC-4352-969C-F115DFC2B17D}" type="presParOf" srcId="{807F1E85-7166-47C1-A06B-76FE4F6EDD87}" destId="{15DE680F-7332-4066-9E68-C755320E0C6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C190C-D0D1-4533-BA27-C84786D93A0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6B1DB844-2900-4B4E-B317-2C29E04AA45E}">
      <dgm:prSet phldrT="[Текст]"/>
      <dgm:spPr/>
      <dgm:t>
        <a:bodyPr/>
        <a:lstStyle/>
        <a:p>
          <a:r>
            <a:rPr lang="ru-RU" dirty="0" smtClean="0"/>
            <a:t>ЕГЭ</a:t>
          </a:r>
          <a:endParaRPr lang="ru-RU" dirty="0"/>
        </a:p>
      </dgm:t>
    </dgm:pt>
    <dgm:pt modelId="{61749F96-BE49-45D5-A2E7-D55ED113906F}" type="parTrans" cxnId="{403DB376-E70C-413C-B70F-968F16F8A7DD}">
      <dgm:prSet/>
      <dgm:spPr/>
      <dgm:t>
        <a:bodyPr/>
        <a:lstStyle/>
        <a:p>
          <a:endParaRPr lang="ru-RU"/>
        </a:p>
      </dgm:t>
    </dgm:pt>
    <dgm:pt modelId="{36C9C26F-D08B-4B52-906F-891DC3506EF4}" type="sibTrans" cxnId="{403DB376-E70C-413C-B70F-968F16F8A7DD}">
      <dgm:prSet/>
      <dgm:spPr/>
      <dgm:t>
        <a:bodyPr/>
        <a:lstStyle/>
        <a:p>
          <a:endParaRPr lang="ru-RU"/>
        </a:p>
      </dgm:t>
    </dgm:pt>
    <dgm:pt modelId="{4FDEFB74-7633-49DB-B729-4C95338970E3}">
      <dgm:prSet phldrT="[Текст]" custT="1"/>
      <dgm:spPr>
        <a:solidFill>
          <a:srgbClr val="FFFF00">
            <a:alpha val="90000"/>
          </a:srgbClr>
        </a:solidFill>
      </dgm:spPr>
      <dgm:t>
        <a:bodyPr/>
        <a:lstStyle/>
        <a:p>
          <a:r>
            <a:rPr lang="ru-RU" sz="2800" b="1" dirty="0" smtClean="0"/>
            <a:t>НИКО</a:t>
          </a:r>
          <a:endParaRPr lang="ru-RU" sz="2800" b="1" dirty="0"/>
        </a:p>
      </dgm:t>
    </dgm:pt>
    <dgm:pt modelId="{C2F47623-7FCB-4BB8-B6D8-3CE6A258E262}" type="parTrans" cxnId="{F0F21609-80C4-4640-B0A4-8A38C75D63CB}">
      <dgm:prSet/>
      <dgm:spPr/>
      <dgm:t>
        <a:bodyPr/>
        <a:lstStyle/>
        <a:p>
          <a:endParaRPr lang="ru-RU"/>
        </a:p>
      </dgm:t>
    </dgm:pt>
    <dgm:pt modelId="{C8DA942A-F865-4A5B-B76D-A85EB13E0D5E}" type="sibTrans" cxnId="{F0F21609-80C4-4640-B0A4-8A38C75D63CB}">
      <dgm:prSet/>
      <dgm:spPr/>
      <dgm:t>
        <a:bodyPr/>
        <a:lstStyle/>
        <a:p>
          <a:endParaRPr lang="ru-RU"/>
        </a:p>
      </dgm:t>
    </dgm:pt>
    <dgm:pt modelId="{D8998142-C61E-43A1-885D-609ADE85067A}">
      <dgm:prSet phldrT="[Текст]" custT="1"/>
      <dgm:spPr>
        <a:solidFill>
          <a:srgbClr val="FFFF00">
            <a:alpha val="90000"/>
          </a:srgbClr>
        </a:solidFill>
      </dgm:spPr>
      <dgm:t>
        <a:bodyPr/>
        <a:lstStyle/>
        <a:p>
          <a:r>
            <a:rPr lang="ru-RU" sz="2800" b="1" dirty="0" smtClean="0"/>
            <a:t>ВПР</a:t>
          </a:r>
          <a:endParaRPr lang="ru-RU" sz="2800" b="1" dirty="0"/>
        </a:p>
      </dgm:t>
    </dgm:pt>
    <dgm:pt modelId="{7F800EA4-2949-446F-B90E-CD7E6E378CB2}" type="parTrans" cxnId="{8A07CDEB-EB54-49DD-B7B7-DDFA73B24D30}">
      <dgm:prSet/>
      <dgm:spPr/>
      <dgm:t>
        <a:bodyPr/>
        <a:lstStyle/>
        <a:p>
          <a:endParaRPr lang="ru-RU"/>
        </a:p>
      </dgm:t>
    </dgm:pt>
    <dgm:pt modelId="{66E041BA-FB20-477B-97BB-2E4F612318E7}" type="sibTrans" cxnId="{8A07CDEB-EB54-49DD-B7B7-DDFA73B24D30}">
      <dgm:prSet/>
      <dgm:spPr/>
      <dgm:t>
        <a:bodyPr/>
        <a:lstStyle/>
        <a:p>
          <a:endParaRPr lang="ru-RU"/>
        </a:p>
      </dgm:t>
    </dgm:pt>
    <dgm:pt modelId="{3735FC79-841D-4AEF-945A-EF9CF63D90D1}">
      <dgm:prSet phldrT="[Текст]"/>
      <dgm:spPr/>
      <dgm:t>
        <a:bodyPr/>
        <a:lstStyle/>
        <a:p>
          <a:r>
            <a:rPr lang="ru-RU" dirty="0" smtClean="0"/>
            <a:t>ОГЭ</a:t>
          </a:r>
          <a:endParaRPr lang="ru-RU" dirty="0"/>
        </a:p>
      </dgm:t>
    </dgm:pt>
    <dgm:pt modelId="{BD68B509-59E6-49F8-A358-9DEB111D17C6}" type="parTrans" cxnId="{99E9EF46-92DE-4498-B376-DB49552B7389}">
      <dgm:prSet/>
      <dgm:spPr/>
      <dgm:t>
        <a:bodyPr/>
        <a:lstStyle/>
        <a:p>
          <a:endParaRPr lang="ru-RU"/>
        </a:p>
      </dgm:t>
    </dgm:pt>
    <dgm:pt modelId="{E3722E35-CF33-4695-AA4F-10D18E9C7FD0}" type="sibTrans" cxnId="{99E9EF46-92DE-4498-B376-DB49552B7389}">
      <dgm:prSet/>
      <dgm:spPr/>
      <dgm:t>
        <a:bodyPr/>
        <a:lstStyle/>
        <a:p>
          <a:endParaRPr lang="ru-RU"/>
        </a:p>
      </dgm:t>
    </dgm:pt>
    <dgm:pt modelId="{596A26AE-7C67-4029-9F78-2C026BF6645D}">
      <dgm:prSet phldrT="[Текст]" custT="1"/>
      <dgm:spPr>
        <a:solidFill>
          <a:srgbClr val="FFFF00">
            <a:alpha val="90000"/>
          </a:srgbClr>
        </a:solidFill>
      </dgm:spPr>
      <dgm:t>
        <a:bodyPr/>
        <a:lstStyle/>
        <a:p>
          <a:r>
            <a:rPr lang="ru-RU" sz="2000" b="1" dirty="0" smtClean="0"/>
            <a:t>Международные исследования</a:t>
          </a:r>
          <a:endParaRPr lang="ru-RU" sz="2000" b="1" dirty="0"/>
        </a:p>
      </dgm:t>
    </dgm:pt>
    <dgm:pt modelId="{140DBF38-8204-47C6-80B2-56481E115FF6}" type="parTrans" cxnId="{48AAF96E-E51D-4D45-AAB0-0CF6A6F88996}">
      <dgm:prSet/>
      <dgm:spPr/>
      <dgm:t>
        <a:bodyPr/>
        <a:lstStyle/>
        <a:p>
          <a:endParaRPr lang="ru-RU"/>
        </a:p>
      </dgm:t>
    </dgm:pt>
    <dgm:pt modelId="{30157BD8-4BFD-4D68-8DE6-8F0BAE478893}" type="sibTrans" cxnId="{48AAF96E-E51D-4D45-AAB0-0CF6A6F88996}">
      <dgm:prSet/>
      <dgm:spPr/>
      <dgm:t>
        <a:bodyPr/>
        <a:lstStyle/>
        <a:p>
          <a:endParaRPr lang="ru-RU"/>
        </a:p>
      </dgm:t>
    </dgm:pt>
    <dgm:pt modelId="{3A9B80E2-59FF-4BFE-833A-D53F7ED2E684}">
      <dgm:prSet phldrT="[Текст]"/>
      <dgm:spPr>
        <a:solidFill>
          <a:srgbClr val="FFFF00">
            <a:alpha val="90000"/>
          </a:srgbClr>
        </a:solidFill>
      </dgm:spPr>
      <dgm:t>
        <a:bodyPr/>
        <a:lstStyle/>
        <a:p>
          <a:r>
            <a:rPr lang="ru-RU" b="1" dirty="0" smtClean="0"/>
            <a:t>Школьные КР</a:t>
          </a:r>
          <a:endParaRPr lang="ru-RU" b="1" dirty="0"/>
        </a:p>
      </dgm:t>
    </dgm:pt>
    <dgm:pt modelId="{81E292E8-8D8A-4DB6-970A-91D47C3D5A32}" type="parTrans" cxnId="{2791600D-3AF5-4487-A3D5-85AD58AE9EBC}">
      <dgm:prSet/>
      <dgm:spPr/>
      <dgm:t>
        <a:bodyPr/>
        <a:lstStyle/>
        <a:p>
          <a:endParaRPr lang="ru-RU"/>
        </a:p>
      </dgm:t>
    </dgm:pt>
    <dgm:pt modelId="{98D059D4-A820-4D24-B357-8A4FB9392CEC}" type="sibTrans" cxnId="{2791600D-3AF5-4487-A3D5-85AD58AE9EBC}">
      <dgm:prSet/>
      <dgm:spPr/>
      <dgm:t>
        <a:bodyPr/>
        <a:lstStyle/>
        <a:p>
          <a:endParaRPr lang="ru-RU"/>
        </a:p>
      </dgm:t>
    </dgm:pt>
    <dgm:pt modelId="{C27C4250-15C2-433F-84F2-F4CED499638B}">
      <dgm:prSet/>
      <dgm:spPr>
        <a:solidFill>
          <a:srgbClr val="FFFF00">
            <a:alpha val="90000"/>
          </a:srgbClr>
        </a:solidFill>
      </dgm:spPr>
      <dgm:t>
        <a:bodyPr/>
        <a:lstStyle/>
        <a:p>
          <a:r>
            <a:rPr lang="ru-RU" b="1" dirty="0" smtClean="0"/>
            <a:t>Исследования компетенций учителей</a:t>
          </a:r>
          <a:endParaRPr lang="ru-RU" b="1" dirty="0"/>
        </a:p>
      </dgm:t>
    </dgm:pt>
    <dgm:pt modelId="{08CCF513-F29E-403D-B1C6-4866B1AB56B1}" type="parTrans" cxnId="{D1FA7AD7-BF2A-43DB-B5D4-7CBCEEA72786}">
      <dgm:prSet/>
      <dgm:spPr/>
      <dgm:t>
        <a:bodyPr/>
        <a:lstStyle/>
        <a:p>
          <a:endParaRPr lang="ru-RU"/>
        </a:p>
      </dgm:t>
    </dgm:pt>
    <dgm:pt modelId="{F93EE10E-8131-4869-8C77-94DD0B32424A}" type="sibTrans" cxnId="{D1FA7AD7-BF2A-43DB-B5D4-7CBCEEA72786}">
      <dgm:prSet/>
      <dgm:spPr/>
      <dgm:t>
        <a:bodyPr/>
        <a:lstStyle/>
        <a:p>
          <a:endParaRPr lang="ru-RU"/>
        </a:p>
      </dgm:t>
    </dgm:pt>
    <dgm:pt modelId="{27D35EAA-CAD1-4139-9972-6945A0DB857A}" type="pres">
      <dgm:prSet presAssocID="{97CC190C-D0D1-4533-BA27-C84786D93A0B}" presName="diagram" presStyleCnt="0">
        <dgm:presLayoutVars>
          <dgm:chPref val="1"/>
          <dgm:dir/>
          <dgm:animOne val="branch"/>
          <dgm:animLvl val="lvl"/>
          <dgm:resizeHandles/>
        </dgm:presLayoutVars>
      </dgm:prSet>
      <dgm:spPr/>
      <dgm:t>
        <a:bodyPr/>
        <a:lstStyle/>
        <a:p>
          <a:endParaRPr lang="ru-RU"/>
        </a:p>
      </dgm:t>
    </dgm:pt>
    <dgm:pt modelId="{3A16E323-11DD-41AE-86E6-706B47A91EA6}" type="pres">
      <dgm:prSet presAssocID="{6B1DB844-2900-4B4E-B317-2C29E04AA45E}" presName="root" presStyleCnt="0"/>
      <dgm:spPr/>
    </dgm:pt>
    <dgm:pt modelId="{6EF531C4-AE8B-41A8-8A67-486A455D09C4}" type="pres">
      <dgm:prSet presAssocID="{6B1DB844-2900-4B4E-B317-2C29E04AA45E}" presName="rootComposite" presStyleCnt="0"/>
      <dgm:spPr/>
    </dgm:pt>
    <dgm:pt modelId="{81768EEE-4898-43F2-9AAB-9B86584BEA0D}" type="pres">
      <dgm:prSet presAssocID="{6B1DB844-2900-4B4E-B317-2C29E04AA45E}" presName="rootText" presStyleLbl="node1" presStyleIdx="0" presStyleCnt="2"/>
      <dgm:spPr/>
      <dgm:t>
        <a:bodyPr/>
        <a:lstStyle/>
        <a:p>
          <a:endParaRPr lang="ru-RU"/>
        </a:p>
      </dgm:t>
    </dgm:pt>
    <dgm:pt modelId="{3F2A1A20-C28B-491A-95EF-BB50A4446374}" type="pres">
      <dgm:prSet presAssocID="{6B1DB844-2900-4B4E-B317-2C29E04AA45E}" presName="rootConnector" presStyleLbl="node1" presStyleIdx="0" presStyleCnt="2"/>
      <dgm:spPr/>
      <dgm:t>
        <a:bodyPr/>
        <a:lstStyle/>
        <a:p>
          <a:endParaRPr lang="ru-RU"/>
        </a:p>
      </dgm:t>
    </dgm:pt>
    <dgm:pt modelId="{C9807B49-FF83-4D31-AB95-1438EC8FC775}" type="pres">
      <dgm:prSet presAssocID="{6B1DB844-2900-4B4E-B317-2C29E04AA45E}" presName="childShape" presStyleCnt="0"/>
      <dgm:spPr/>
    </dgm:pt>
    <dgm:pt modelId="{60EDED96-8C2F-40EB-B374-5BC0A79F2CB1}" type="pres">
      <dgm:prSet presAssocID="{C2F47623-7FCB-4BB8-B6D8-3CE6A258E262}" presName="Name13" presStyleLbl="parChTrans1D2" presStyleIdx="0" presStyleCnt="5"/>
      <dgm:spPr/>
      <dgm:t>
        <a:bodyPr/>
        <a:lstStyle/>
        <a:p>
          <a:endParaRPr lang="ru-RU"/>
        </a:p>
      </dgm:t>
    </dgm:pt>
    <dgm:pt modelId="{4089227D-3D48-43DE-9FE3-3000901B0277}" type="pres">
      <dgm:prSet presAssocID="{4FDEFB74-7633-49DB-B729-4C95338970E3}" presName="childText" presStyleLbl="bgAcc1" presStyleIdx="0" presStyleCnt="5" custLinFactNeighborX="2209" custLinFactNeighborY="6421">
        <dgm:presLayoutVars>
          <dgm:bulletEnabled val="1"/>
        </dgm:presLayoutVars>
      </dgm:prSet>
      <dgm:spPr/>
      <dgm:t>
        <a:bodyPr/>
        <a:lstStyle/>
        <a:p>
          <a:endParaRPr lang="ru-RU"/>
        </a:p>
      </dgm:t>
    </dgm:pt>
    <dgm:pt modelId="{86E2EF35-2E7B-42F8-AA87-CEA44517E21E}" type="pres">
      <dgm:prSet presAssocID="{7F800EA4-2949-446F-B90E-CD7E6E378CB2}" presName="Name13" presStyleLbl="parChTrans1D2" presStyleIdx="1" presStyleCnt="5"/>
      <dgm:spPr/>
      <dgm:t>
        <a:bodyPr/>
        <a:lstStyle/>
        <a:p>
          <a:endParaRPr lang="ru-RU"/>
        </a:p>
      </dgm:t>
    </dgm:pt>
    <dgm:pt modelId="{AA64FFF2-EC52-4323-AE97-9693462BCCE0}" type="pres">
      <dgm:prSet presAssocID="{D8998142-C61E-43A1-885D-609ADE85067A}" presName="childText" presStyleLbl="bgAcc1" presStyleIdx="1" presStyleCnt="5">
        <dgm:presLayoutVars>
          <dgm:bulletEnabled val="1"/>
        </dgm:presLayoutVars>
      </dgm:prSet>
      <dgm:spPr/>
      <dgm:t>
        <a:bodyPr/>
        <a:lstStyle/>
        <a:p>
          <a:endParaRPr lang="ru-RU"/>
        </a:p>
      </dgm:t>
    </dgm:pt>
    <dgm:pt modelId="{828397E6-0E76-413A-B85A-C8267D050A8F}" type="pres">
      <dgm:prSet presAssocID="{3735FC79-841D-4AEF-945A-EF9CF63D90D1}" presName="root" presStyleCnt="0"/>
      <dgm:spPr/>
    </dgm:pt>
    <dgm:pt modelId="{C98271A2-B9DB-4666-947B-5668AAE8139B}" type="pres">
      <dgm:prSet presAssocID="{3735FC79-841D-4AEF-945A-EF9CF63D90D1}" presName="rootComposite" presStyleCnt="0"/>
      <dgm:spPr/>
    </dgm:pt>
    <dgm:pt modelId="{8EF51656-8737-4DA2-A85F-ACB997878E3B}" type="pres">
      <dgm:prSet presAssocID="{3735FC79-841D-4AEF-945A-EF9CF63D90D1}" presName="rootText" presStyleLbl="node1" presStyleIdx="1" presStyleCnt="2"/>
      <dgm:spPr/>
      <dgm:t>
        <a:bodyPr/>
        <a:lstStyle/>
        <a:p>
          <a:endParaRPr lang="ru-RU"/>
        </a:p>
      </dgm:t>
    </dgm:pt>
    <dgm:pt modelId="{C58AA5E7-4AF6-4610-BCD0-792989038285}" type="pres">
      <dgm:prSet presAssocID="{3735FC79-841D-4AEF-945A-EF9CF63D90D1}" presName="rootConnector" presStyleLbl="node1" presStyleIdx="1" presStyleCnt="2"/>
      <dgm:spPr/>
      <dgm:t>
        <a:bodyPr/>
        <a:lstStyle/>
        <a:p>
          <a:endParaRPr lang="ru-RU"/>
        </a:p>
      </dgm:t>
    </dgm:pt>
    <dgm:pt modelId="{CB27CD0F-E365-4864-9A3D-281CAF84C143}" type="pres">
      <dgm:prSet presAssocID="{3735FC79-841D-4AEF-945A-EF9CF63D90D1}" presName="childShape" presStyleCnt="0"/>
      <dgm:spPr/>
    </dgm:pt>
    <dgm:pt modelId="{AC15758F-4E2F-4E53-970B-F49A2C721333}" type="pres">
      <dgm:prSet presAssocID="{140DBF38-8204-47C6-80B2-56481E115FF6}" presName="Name13" presStyleLbl="parChTrans1D2" presStyleIdx="2" presStyleCnt="5"/>
      <dgm:spPr/>
      <dgm:t>
        <a:bodyPr/>
        <a:lstStyle/>
        <a:p>
          <a:endParaRPr lang="ru-RU"/>
        </a:p>
      </dgm:t>
    </dgm:pt>
    <dgm:pt modelId="{70E37CAA-45C5-409A-B21E-57511398FF44}" type="pres">
      <dgm:prSet presAssocID="{596A26AE-7C67-4029-9F78-2C026BF6645D}" presName="childText" presStyleLbl="bgAcc1" presStyleIdx="2" presStyleCnt="5" custScaleX="128537">
        <dgm:presLayoutVars>
          <dgm:bulletEnabled val="1"/>
        </dgm:presLayoutVars>
      </dgm:prSet>
      <dgm:spPr/>
      <dgm:t>
        <a:bodyPr/>
        <a:lstStyle/>
        <a:p>
          <a:endParaRPr lang="ru-RU"/>
        </a:p>
      </dgm:t>
    </dgm:pt>
    <dgm:pt modelId="{FBF1104B-1EA1-4D0E-9750-BEC84482DDD5}" type="pres">
      <dgm:prSet presAssocID="{08CCF513-F29E-403D-B1C6-4866B1AB56B1}" presName="Name13" presStyleLbl="parChTrans1D2" presStyleIdx="3" presStyleCnt="5"/>
      <dgm:spPr/>
      <dgm:t>
        <a:bodyPr/>
        <a:lstStyle/>
        <a:p>
          <a:endParaRPr lang="ru-RU"/>
        </a:p>
      </dgm:t>
    </dgm:pt>
    <dgm:pt modelId="{AE9E7F60-1848-45B2-8C92-969AF73263E2}" type="pres">
      <dgm:prSet presAssocID="{C27C4250-15C2-433F-84F2-F4CED499638B}" presName="childText" presStyleLbl="bgAcc1" presStyleIdx="3" presStyleCnt="5">
        <dgm:presLayoutVars>
          <dgm:bulletEnabled val="1"/>
        </dgm:presLayoutVars>
      </dgm:prSet>
      <dgm:spPr/>
      <dgm:t>
        <a:bodyPr/>
        <a:lstStyle/>
        <a:p>
          <a:endParaRPr lang="ru-RU"/>
        </a:p>
      </dgm:t>
    </dgm:pt>
    <dgm:pt modelId="{100BEFE0-2548-4C1B-9842-62A0AEBEE9CF}" type="pres">
      <dgm:prSet presAssocID="{81E292E8-8D8A-4DB6-970A-91D47C3D5A32}" presName="Name13" presStyleLbl="parChTrans1D2" presStyleIdx="4" presStyleCnt="5"/>
      <dgm:spPr/>
      <dgm:t>
        <a:bodyPr/>
        <a:lstStyle/>
        <a:p>
          <a:endParaRPr lang="ru-RU"/>
        </a:p>
      </dgm:t>
    </dgm:pt>
    <dgm:pt modelId="{2F8ED8BD-A0F6-4543-80D0-6DBCC1E80C54}" type="pres">
      <dgm:prSet presAssocID="{3A9B80E2-59FF-4BFE-833A-D53F7ED2E684}" presName="childText" presStyleLbl="bgAcc1" presStyleIdx="4" presStyleCnt="5">
        <dgm:presLayoutVars>
          <dgm:bulletEnabled val="1"/>
        </dgm:presLayoutVars>
      </dgm:prSet>
      <dgm:spPr/>
      <dgm:t>
        <a:bodyPr/>
        <a:lstStyle/>
        <a:p>
          <a:endParaRPr lang="ru-RU"/>
        </a:p>
      </dgm:t>
    </dgm:pt>
  </dgm:ptLst>
  <dgm:cxnLst>
    <dgm:cxn modelId="{F0F21609-80C4-4640-B0A4-8A38C75D63CB}" srcId="{6B1DB844-2900-4B4E-B317-2C29E04AA45E}" destId="{4FDEFB74-7633-49DB-B729-4C95338970E3}" srcOrd="0" destOrd="0" parTransId="{C2F47623-7FCB-4BB8-B6D8-3CE6A258E262}" sibTransId="{C8DA942A-F865-4A5B-B76D-A85EB13E0D5E}"/>
    <dgm:cxn modelId="{2791600D-3AF5-4487-A3D5-85AD58AE9EBC}" srcId="{3735FC79-841D-4AEF-945A-EF9CF63D90D1}" destId="{3A9B80E2-59FF-4BFE-833A-D53F7ED2E684}" srcOrd="2" destOrd="0" parTransId="{81E292E8-8D8A-4DB6-970A-91D47C3D5A32}" sibTransId="{98D059D4-A820-4D24-B357-8A4FB9392CEC}"/>
    <dgm:cxn modelId="{735381CC-9A67-4AB0-8D24-18E6CC8F08A6}" type="presOf" srcId="{7F800EA4-2949-446F-B90E-CD7E6E378CB2}" destId="{86E2EF35-2E7B-42F8-AA87-CEA44517E21E}" srcOrd="0" destOrd="0" presId="urn:microsoft.com/office/officeart/2005/8/layout/hierarchy3"/>
    <dgm:cxn modelId="{140D0A5C-9AD9-46F7-9BC0-2263E6969138}" type="presOf" srcId="{97CC190C-D0D1-4533-BA27-C84786D93A0B}" destId="{27D35EAA-CAD1-4139-9972-6945A0DB857A}" srcOrd="0" destOrd="0" presId="urn:microsoft.com/office/officeart/2005/8/layout/hierarchy3"/>
    <dgm:cxn modelId="{AF183FBE-34B9-4FC9-A1D3-E589223CE67D}" type="presOf" srcId="{140DBF38-8204-47C6-80B2-56481E115FF6}" destId="{AC15758F-4E2F-4E53-970B-F49A2C721333}" srcOrd="0" destOrd="0" presId="urn:microsoft.com/office/officeart/2005/8/layout/hierarchy3"/>
    <dgm:cxn modelId="{403DB376-E70C-413C-B70F-968F16F8A7DD}" srcId="{97CC190C-D0D1-4533-BA27-C84786D93A0B}" destId="{6B1DB844-2900-4B4E-B317-2C29E04AA45E}" srcOrd="0" destOrd="0" parTransId="{61749F96-BE49-45D5-A2E7-D55ED113906F}" sibTransId="{36C9C26F-D08B-4B52-906F-891DC3506EF4}"/>
    <dgm:cxn modelId="{BA5F730F-9F09-4756-809D-6DE5077659ED}" type="presOf" srcId="{3A9B80E2-59FF-4BFE-833A-D53F7ED2E684}" destId="{2F8ED8BD-A0F6-4543-80D0-6DBCC1E80C54}" srcOrd="0" destOrd="0" presId="urn:microsoft.com/office/officeart/2005/8/layout/hierarchy3"/>
    <dgm:cxn modelId="{3A7AC2A0-59A2-4844-A742-289422473862}" type="presOf" srcId="{D8998142-C61E-43A1-885D-609ADE85067A}" destId="{AA64FFF2-EC52-4323-AE97-9693462BCCE0}" srcOrd="0" destOrd="0" presId="urn:microsoft.com/office/officeart/2005/8/layout/hierarchy3"/>
    <dgm:cxn modelId="{718DE3F7-CB3B-4933-AEAB-35F6D6CE34BB}" type="presOf" srcId="{3735FC79-841D-4AEF-945A-EF9CF63D90D1}" destId="{C58AA5E7-4AF6-4610-BCD0-792989038285}" srcOrd="1" destOrd="0" presId="urn:microsoft.com/office/officeart/2005/8/layout/hierarchy3"/>
    <dgm:cxn modelId="{05801464-5890-4952-9719-BA65DB648678}" type="presOf" srcId="{C2F47623-7FCB-4BB8-B6D8-3CE6A258E262}" destId="{60EDED96-8C2F-40EB-B374-5BC0A79F2CB1}" srcOrd="0" destOrd="0" presId="urn:microsoft.com/office/officeart/2005/8/layout/hierarchy3"/>
    <dgm:cxn modelId="{303A1DE2-B52B-4BE4-9C75-6F0E8833DDEA}" type="presOf" srcId="{6B1DB844-2900-4B4E-B317-2C29E04AA45E}" destId="{3F2A1A20-C28B-491A-95EF-BB50A4446374}" srcOrd="1" destOrd="0" presId="urn:microsoft.com/office/officeart/2005/8/layout/hierarchy3"/>
    <dgm:cxn modelId="{48AAF96E-E51D-4D45-AAB0-0CF6A6F88996}" srcId="{3735FC79-841D-4AEF-945A-EF9CF63D90D1}" destId="{596A26AE-7C67-4029-9F78-2C026BF6645D}" srcOrd="0" destOrd="0" parTransId="{140DBF38-8204-47C6-80B2-56481E115FF6}" sibTransId="{30157BD8-4BFD-4D68-8DE6-8F0BAE478893}"/>
    <dgm:cxn modelId="{CE9A52E1-3A63-4CAD-AA70-0A554F60D869}" type="presOf" srcId="{81E292E8-8D8A-4DB6-970A-91D47C3D5A32}" destId="{100BEFE0-2548-4C1B-9842-62A0AEBEE9CF}" srcOrd="0" destOrd="0" presId="urn:microsoft.com/office/officeart/2005/8/layout/hierarchy3"/>
    <dgm:cxn modelId="{9B2EEF31-6474-479E-A26F-2411CC951A6D}" type="presOf" srcId="{6B1DB844-2900-4B4E-B317-2C29E04AA45E}" destId="{81768EEE-4898-43F2-9AAB-9B86584BEA0D}" srcOrd="0" destOrd="0" presId="urn:microsoft.com/office/officeart/2005/8/layout/hierarchy3"/>
    <dgm:cxn modelId="{E1837E04-013C-490E-A289-9F91FABBE14C}" type="presOf" srcId="{08CCF513-F29E-403D-B1C6-4866B1AB56B1}" destId="{FBF1104B-1EA1-4D0E-9750-BEC84482DDD5}" srcOrd="0" destOrd="0" presId="urn:microsoft.com/office/officeart/2005/8/layout/hierarchy3"/>
    <dgm:cxn modelId="{AB94057E-A73E-4D6D-A871-7A00628107C9}" type="presOf" srcId="{C27C4250-15C2-433F-84F2-F4CED499638B}" destId="{AE9E7F60-1848-45B2-8C92-969AF73263E2}" srcOrd="0" destOrd="0" presId="urn:microsoft.com/office/officeart/2005/8/layout/hierarchy3"/>
    <dgm:cxn modelId="{D1FA7AD7-BF2A-43DB-B5D4-7CBCEEA72786}" srcId="{3735FC79-841D-4AEF-945A-EF9CF63D90D1}" destId="{C27C4250-15C2-433F-84F2-F4CED499638B}" srcOrd="1" destOrd="0" parTransId="{08CCF513-F29E-403D-B1C6-4866B1AB56B1}" sibTransId="{F93EE10E-8131-4869-8C77-94DD0B32424A}"/>
    <dgm:cxn modelId="{99E9EF46-92DE-4498-B376-DB49552B7389}" srcId="{97CC190C-D0D1-4533-BA27-C84786D93A0B}" destId="{3735FC79-841D-4AEF-945A-EF9CF63D90D1}" srcOrd="1" destOrd="0" parTransId="{BD68B509-59E6-49F8-A358-9DEB111D17C6}" sibTransId="{E3722E35-CF33-4695-AA4F-10D18E9C7FD0}"/>
    <dgm:cxn modelId="{5967EFD3-DCD1-4524-9605-DD32D136D4E1}" type="presOf" srcId="{4FDEFB74-7633-49DB-B729-4C95338970E3}" destId="{4089227D-3D48-43DE-9FE3-3000901B0277}" srcOrd="0" destOrd="0" presId="urn:microsoft.com/office/officeart/2005/8/layout/hierarchy3"/>
    <dgm:cxn modelId="{8A07CDEB-EB54-49DD-B7B7-DDFA73B24D30}" srcId="{6B1DB844-2900-4B4E-B317-2C29E04AA45E}" destId="{D8998142-C61E-43A1-885D-609ADE85067A}" srcOrd="1" destOrd="0" parTransId="{7F800EA4-2949-446F-B90E-CD7E6E378CB2}" sibTransId="{66E041BA-FB20-477B-97BB-2E4F612318E7}"/>
    <dgm:cxn modelId="{FC84E182-EF45-4CC1-AD13-65B105DB9F23}" type="presOf" srcId="{596A26AE-7C67-4029-9F78-2C026BF6645D}" destId="{70E37CAA-45C5-409A-B21E-57511398FF44}" srcOrd="0" destOrd="0" presId="urn:microsoft.com/office/officeart/2005/8/layout/hierarchy3"/>
    <dgm:cxn modelId="{C32E6BD5-2416-4DF7-BA3F-BB5016C4B3B6}" type="presOf" srcId="{3735FC79-841D-4AEF-945A-EF9CF63D90D1}" destId="{8EF51656-8737-4DA2-A85F-ACB997878E3B}" srcOrd="0" destOrd="0" presId="urn:microsoft.com/office/officeart/2005/8/layout/hierarchy3"/>
    <dgm:cxn modelId="{BEF7BE37-B16C-4EDC-8D98-0EEEE0D7DE33}" type="presParOf" srcId="{27D35EAA-CAD1-4139-9972-6945A0DB857A}" destId="{3A16E323-11DD-41AE-86E6-706B47A91EA6}" srcOrd="0" destOrd="0" presId="urn:microsoft.com/office/officeart/2005/8/layout/hierarchy3"/>
    <dgm:cxn modelId="{4C1AF273-805B-4209-ABC8-AE1A06C7E39F}" type="presParOf" srcId="{3A16E323-11DD-41AE-86E6-706B47A91EA6}" destId="{6EF531C4-AE8B-41A8-8A67-486A455D09C4}" srcOrd="0" destOrd="0" presId="urn:microsoft.com/office/officeart/2005/8/layout/hierarchy3"/>
    <dgm:cxn modelId="{DC9D3FA6-5DBE-410A-90A6-FACA804C2B73}" type="presParOf" srcId="{6EF531C4-AE8B-41A8-8A67-486A455D09C4}" destId="{81768EEE-4898-43F2-9AAB-9B86584BEA0D}" srcOrd="0" destOrd="0" presId="urn:microsoft.com/office/officeart/2005/8/layout/hierarchy3"/>
    <dgm:cxn modelId="{7B698CCA-A344-4CF9-869D-FAD2E9DF0742}" type="presParOf" srcId="{6EF531C4-AE8B-41A8-8A67-486A455D09C4}" destId="{3F2A1A20-C28B-491A-95EF-BB50A4446374}" srcOrd="1" destOrd="0" presId="urn:microsoft.com/office/officeart/2005/8/layout/hierarchy3"/>
    <dgm:cxn modelId="{CFFF5F0A-D44D-43B9-A66A-7E7A7C2078F2}" type="presParOf" srcId="{3A16E323-11DD-41AE-86E6-706B47A91EA6}" destId="{C9807B49-FF83-4D31-AB95-1438EC8FC775}" srcOrd="1" destOrd="0" presId="urn:microsoft.com/office/officeart/2005/8/layout/hierarchy3"/>
    <dgm:cxn modelId="{D4015F77-4965-4B7C-A866-2C8D0CC92AC7}" type="presParOf" srcId="{C9807B49-FF83-4D31-AB95-1438EC8FC775}" destId="{60EDED96-8C2F-40EB-B374-5BC0A79F2CB1}" srcOrd="0" destOrd="0" presId="urn:microsoft.com/office/officeart/2005/8/layout/hierarchy3"/>
    <dgm:cxn modelId="{8C91CADF-DD41-42C0-AA03-64A62FF2BB10}" type="presParOf" srcId="{C9807B49-FF83-4D31-AB95-1438EC8FC775}" destId="{4089227D-3D48-43DE-9FE3-3000901B0277}" srcOrd="1" destOrd="0" presId="urn:microsoft.com/office/officeart/2005/8/layout/hierarchy3"/>
    <dgm:cxn modelId="{0600226D-994A-48B5-A556-E2789C5C25C2}" type="presParOf" srcId="{C9807B49-FF83-4D31-AB95-1438EC8FC775}" destId="{86E2EF35-2E7B-42F8-AA87-CEA44517E21E}" srcOrd="2" destOrd="0" presId="urn:microsoft.com/office/officeart/2005/8/layout/hierarchy3"/>
    <dgm:cxn modelId="{98170CA2-1227-4C03-8E38-02A9CFA77572}" type="presParOf" srcId="{C9807B49-FF83-4D31-AB95-1438EC8FC775}" destId="{AA64FFF2-EC52-4323-AE97-9693462BCCE0}" srcOrd="3" destOrd="0" presId="urn:microsoft.com/office/officeart/2005/8/layout/hierarchy3"/>
    <dgm:cxn modelId="{6A6FFF17-48D1-47FA-8C30-B454F5453691}" type="presParOf" srcId="{27D35EAA-CAD1-4139-9972-6945A0DB857A}" destId="{828397E6-0E76-413A-B85A-C8267D050A8F}" srcOrd="1" destOrd="0" presId="urn:microsoft.com/office/officeart/2005/8/layout/hierarchy3"/>
    <dgm:cxn modelId="{16E3B357-6BC6-41CE-BE99-4262F52D6489}" type="presParOf" srcId="{828397E6-0E76-413A-B85A-C8267D050A8F}" destId="{C98271A2-B9DB-4666-947B-5668AAE8139B}" srcOrd="0" destOrd="0" presId="urn:microsoft.com/office/officeart/2005/8/layout/hierarchy3"/>
    <dgm:cxn modelId="{22BB9AF6-E5D8-4731-BF7D-63FD09720B17}" type="presParOf" srcId="{C98271A2-B9DB-4666-947B-5668AAE8139B}" destId="{8EF51656-8737-4DA2-A85F-ACB997878E3B}" srcOrd="0" destOrd="0" presId="urn:microsoft.com/office/officeart/2005/8/layout/hierarchy3"/>
    <dgm:cxn modelId="{C1DAE940-1C0D-488D-BD12-4B779C5864A3}" type="presParOf" srcId="{C98271A2-B9DB-4666-947B-5668AAE8139B}" destId="{C58AA5E7-4AF6-4610-BCD0-792989038285}" srcOrd="1" destOrd="0" presId="urn:microsoft.com/office/officeart/2005/8/layout/hierarchy3"/>
    <dgm:cxn modelId="{13910E56-C121-458D-8861-D28198D9D0E2}" type="presParOf" srcId="{828397E6-0E76-413A-B85A-C8267D050A8F}" destId="{CB27CD0F-E365-4864-9A3D-281CAF84C143}" srcOrd="1" destOrd="0" presId="urn:microsoft.com/office/officeart/2005/8/layout/hierarchy3"/>
    <dgm:cxn modelId="{052D6114-298A-4835-98BE-EA785307DFAC}" type="presParOf" srcId="{CB27CD0F-E365-4864-9A3D-281CAF84C143}" destId="{AC15758F-4E2F-4E53-970B-F49A2C721333}" srcOrd="0" destOrd="0" presId="urn:microsoft.com/office/officeart/2005/8/layout/hierarchy3"/>
    <dgm:cxn modelId="{3130DA62-ECC2-4D63-AFA0-1C1E94C2BC4C}" type="presParOf" srcId="{CB27CD0F-E365-4864-9A3D-281CAF84C143}" destId="{70E37CAA-45C5-409A-B21E-57511398FF44}" srcOrd="1" destOrd="0" presId="urn:microsoft.com/office/officeart/2005/8/layout/hierarchy3"/>
    <dgm:cxn modelId="{44D4CDD7-6EB4-4F4C-82B4-9072A3F76F26}" type="presParOf" srcId="{CB27CD0F-E365-4864-9A3D-281CAF84C143}" destId="{FBF1104B-1EA1-4D0E-9750-BEC84482DDD5}" srcOrd="2" destOrd="0" presId="urn:microsoft.com/office/officeart/2005/8/layout/hierarchy3"/>
    <dgm:cxn modelId="{B764E268-C6E5-442C-9031-B1C8285B977B}" type="presParOf" srcId="{CB27CD0F-E365-4864-9A3D-281CAF84C143}" destId="{AE9E7F60-1848-45B2-8C92-969AF73263E2}" srcOrd="3" destOrd="0" presId="urn:microsoft.com/office/officeart/2005/8/layout/hierarchy3"/>
    <dgm:cxn modelId="{B5DCB466-9F1E-4856-9E84-1159EFB39D07}" type="presParOf" srcId="{CB27CD0F-E365-4864-9A3D-281CAF84C143}" destId="{100BEFE0-2548-4C1B-9842-62A0AEBEE9CF}" srcOrd="4" destOrd="0" presId="urn:microsoft.com/office/officeart/2005/8/layout/hierarchy3"/>
    <dgm:cxn modelId="{16DD8108-96E6-4C6B-9736-16E1D17FDA0B}" type="presParOf" srcId="{CB27CD0F-E365-4864-9A3D-281CAF84C143}" destId="{2F8ED8BD-A0F6-4543-80D0-6DBCC1E80C54}"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F1010F-690A-466C-B7E1-0837A0B651F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DA24F506-7678-4D67-9B2E-560728C1CB82}">
      <dgm:prSet custT="1"/>
      <dgm:spPr>
        <a:solidFill>
          <a:schemeClr val="accent1">
            <a:lumMod val="20000"/>
            <a:lumOff val="80000"/>
          </a:schemeClr>
        </a:solidFill>
        <a:ln>
          <a:solidFill>
            <a:schemeClr val="bg1">
              <a:lumMod val="75000"/>
            </a:schemeClr>
          </a:solidFill>
        </a:ln>
      </dgm:spPr>
      <dgm:t>
        <a:bodyPr/>
        <a:lstStyle/>
        <a:p>
          <a:pPr rtl="0"/>
          <a:r>
            <a:rPr lang="ru-RU" sz="1600" dirty="0" smtClean="0">
              <a:solidFill>
                <a:schemeClr val="tx1"/>
              </a:solidFill>
            </a:rPr>
            <a:t>Формирование перечня </a:t>
          </a:r>
          <a:r>
            <a:rPr lang="ru-RU" sz="1600" dirty="0" err="1" smtClean="0">
              <a:solidFill>
                <a:schemeClr val="tx1"/>
              </a:solidFill>
            </a:rPr>
            <a:t>пилотных</a:t>
          </a:r>
          <a:r>
            <a:rPr lang="ru-RU" sz="1600" dirty="0" smtClean="0">
              <a:solidFill>
                <a:schemeClr val="tx1"/>
              </a:solidFill>
            </a:rPr>
            <a:t> площадок (сентябрь – октябрь  2017 г.)</a:t>
          </a:r>
          <a:endParaRPr lang="ru-RU" sz="1600" dirty="0">
            <a:solidFill>
              <a:schemeClr val="tx1"/>
            </a:solidFill>
          </a:endParaRPr>
        </a:p>
      </dgm:t>
    </dgm:pt>
    <dgm:pt modelId="{F4DA7DF8-9B87-461F-9122-B51F835E5400}" type="parTrans" cxnId="{B0B3B6E4-C299-496A-855F-7A655EDE6D97}">
      <dgm:prSet/>
      <dgm:spPr/>
      <dgm:t>
        <a:bodyPr/>
        <a:lstStyle/>
        <a:p>
          <a:endParaRPr lang="ru-RU" sz="2400"/>
        </a:p>
      </dgm:t>
    </dgm:pt>
    <dgm:pt modelId="{8E0C6373-269B-498E-B442-3DBE82C8035C}" type="sibTrans" cxnId="{B0B3B6E4-C299-496A-855F-7A655EDE6D97}">
      <dgm:prSet custT="1"/>
      <dgm:spPr>
        <a:solidFill>
          <a:schemeClr val="accent1">
            <a:alpha val="90000"/>
          </a:schemeClr>
        </a:solidFill>
      </dgm:spPr>
      <dgm:t>
        <a:bodyPr/>
        <a:lstStyle/>
        <a:p>
          <a:endParaRPr lang="ru-RU" sz="2800"/>
        </a:p>
      </dgm:t>
    </dgm:pt>
    <dgm:pt modelId="{77CE1417-DC74-4B0A-858F-AE00A0EED646}">
      <dgm:prSet custT="1"/>
      <dgm:spPr>
        <a:solidFill>
          <a:schemeClr val="accent1">
            <a:lumMod val="20000"/>
            <a:lumOff val="80000"/>
          </a:schemeClr>
        </a:solidFill>
        <a:ln>
          <a:solidFill>
            <a:schemeClr val="bg1">
              <a:lumMod val="75000"/>
            </a:schemeClr>
          </a:solidFill>
        </a:ln>
      </dgm:spPr>
      <dgm:t>
        <a:bodyPr/>
        <a:lstStyle/>
        <a:p>
          <a:pPr rtl="0"/>
          <a:r>
            <a:rPr lang="ru-RU" sz="1600" dirty="0" smtClean="0">
              <a:solidFill>
                <a:schemeClr val="tx1"/>
              </a:solidFill>
            </a:rPr>
            <a:t>Определение школьной модели использования электронных учебников (ноябрь 2017 г.)</a:t>
          </a:r>
          <a:endParaRPr lang="ru-RU" sz="1600" dirty="0">
            <a:solidFill>
              <a:schemeClr val="tx1"/>
            </a:solidFill>
          </a:endParaRPr>
        </a:p>
      </dgm:t>
    </dgm:pt>
    <dgm:pt modelId="{95FFF850-E1B3-4AF1-BB07-D708DE7D97E3}" type="parTrans" cxnId="{FA5F4DBB-3327-40B7-A1C7-C6B3A9C1DB7D}">
      <dgm:prSet/>
      <dgm:spPr/>
      <dgm:t>
        <a:bodyPr/>
        <a:lstStyle/>
        <a:p>
          <a:endParaRPr lang="ru-RU" sz="2400"/>
        </a:p>
      </dgm:t>
    </dgm:pt>
    <dgm:pt modelId="{08565C90-C266-4D34-BD07-4C35C7C20C53}" type="sibTrans" cxnId="{FA5F4DBB-3327-40B7-A1C7-C6B3A9C1DB7D}">
      <dgm:prSet custT="1"/>
      <dgm:spPr>
        <a:solidFill>
          <a:schemeClr val="accent1">
            <a:alpha val="90000"/>
          </a:schemeClr>
        </a:solidFill>
      </dgm:spPr>
      <dgm:t>
        <a:bodyPr/>
        <a:lstStyle/>
        <a:p>
          <a:endParaRPr lang="ru-RU" sz="2800"/>
        </a:p>
      </dgm:t>
    </dgm:pt>
    <dgm:pt modelId="{83446386-415C-4D57-A88D-211B302FC9EB}">
      <dgm:prSet custT="1"/>
      <dgm:spPr>
        <a:solidFill>
          <a:schemeClr val="accent1">
            <a:lumMod val="20000"/>
            <a:lumOff val="80000"/>
          </a:schemeClr>
        </a:solidFill>
        <a:ln>
          <a:solidFill>
            <a:schemeClr val="bg1">
              <a:lumMod val="75000"/>
            </a:schemeClr>
          </a:solidFill>
        </a:ln>
      </dgm:spPr>
      <dgm:t>
        <a:bodyPr/>
        <a:lstStyle/>
        <a:p>
          <a:pPr rtl="0"/>
          <a:r>
            <a:rPr lang="ru-RU" sz="1600" dirty="0" smtClean="0">
              <a:solidFill>
                <a:schemeClr val="tx1"/>
              </a:solidFill>
            </a:rPr>
            <a:t>Формирование технической инфраструктуры образовательной организации по использованию ЭУ (январь-август 2018 г.)</a:t>
          </a:r>
          <a:endParaRPr lang="ru-RU" sz="1600" dirty="0">
            <a:solidFill>
              <a:schemeClr val="tx1"/>
            </a:solidFill>
          </a:endParaRPr>
        </a:p>
      </dgm:t>
    </dgm:pt>
    <dgm:pt modelId="{96905043-8BD9-4440-A4AB-689A4EEC1B6B}" type="parTrans" cxnId="{755E1B7F-2807-4F56-B686-F8B06511DCDC}">
      <dgm:prSet/>
      <dgm:spPr/>
      <dgm:t>
        <a:bodyPr/>
        <a:lstStyle/>
        <a:p>
          <a:endParaRPr lang="ru-RU" sz="2400"/>
        </a:p>
      </dgm:t>
    </dgm:pt>
    <dgm:pt modelId="{B6FC80C7-B84D-425C-AF4A-7B6EFC6DFC46}" type="sibTrans" cxnId="{755E1B7F-2807-4F56-B686-F8B06511DCDC}">
      <dgm:prSet custT="1"/>
      <dgm:spPr>
        <a:solidFill>
          <a:schemeClr val="accent1">
            <a:alpha val="90000"/>
          </a:schemeClr>
        </a:solidFill>
      </dgm:spPr>
      <dgm:t>
        <a:bodyPr/>
        <a:lstStyle/>
        <a:p>
          <a:endParaRPr lang="ru-RU" sz="2800"/>
        </a:p>
      </dgm:t>
    </dgm:pt>
    <dgm:pt modelId="{858FD2F1-A630-4E4E-A0EA-4A9EB9678FC0}">
      <dgm:prSet custT="1"/>
      <dgm:spPr>
        <a:solidFill>
          <a:schemeClr val="accent1">
            <a:lumMod val="20000"/>
            <a:lumOff val="80000"/>
          </a:schemeClr>
        </a:solidFill>
        <a:ln>
          <a:solidFill>
            <a:schemeClr val="bg1">
              <a:lumMod val="75000"/>
            </a:schemeClr>
          </a:solidFill>
        </a:ln>
      </dgm:spPr>
      <dgm:t>
        <a:bodyPr/>
        <a:lstStyle/>
        <a:p>
          <a:pPr rtl="0"/>
          <a:r>
            <a:rPr lang="ru-RU" sz="1600" dirty="0" smtClean="0">
              <a:solidFill>
                <a:schemeClr val="tx1"/>
              </a:solidFill>
            </a:rPr>
            <a:t>Мероприятия по повышению </a:t>
          </a:r>
          <a:r>
            <a:rPr lang="ru-RU" sz="1600" dirty="0" err="1" smtClean="0">
              <a:solidFill>
                <a:schemeClr val="tx1"/>
              </a:solidFill>
            </a:rPr>
            <a:t>ИК-компетенции</a:t>
          </a:r>
          <a:r>
            <a:rPr lang="ru-RU" sz="1600" dirty="0" smtClean="0">
              <a:solidFill>
                <a:schemeClr val="tx1"/>
              </a:solidFill>
            </a:rPr>
            <a:t> педагогических работников (январь – август 2018 г.)</a:t>
          </a:r>
          <a:endParaRPr lang="ru-RU" sz="1600" dirty="0">
            <a:solidFill>
              <a:schemeClr val="tx1"/>
            </a:solidFill>
          </a:endParaRPr>
        </a:p>
      </dgm:t>
    </dgm:pt>
    <dgm:pt modelId="{8CD59747-0E8C-4C3E-AD33-2C03F501DD80}" type="parTrans" cxnId="{8BFE674E-42E2-4C3E-9D7A-156DD1459CA1}">
      <dgm:prSet/>
      <dgm:spPr/>
      <dgm:t>
        <a:bodyPr/>
        <a:lstStyle/>
        <a:p>
          <a:endParaRPr lang="ru-RU" sz="2400"/>
        </a:p>
      </dgm:t>
    </dgm:pt>
    <dgm:pt modelId="{D1470D65-0FB1-4BDD-B2D7-90CA25F494B7}" type="sibTrans" cxnId="{8BFE674E-42E2-4C3E-9D7A-156DD1459CA1}">
      <dgm:prSet custT="1"/>
      <dgm:spPr>
        <a:solidFill>
          <a:schemeClr val="accent1">
            <a:alpha val="90000"/>
          </a:schemeClr>
        </a:solidFill>
      </dgm:spPr>
      <dgm:t>
        <a:bodyPr/>
        <a:lstStyle/>
        <a:p>
          <a:endParaRPr lang="ru-RU" sz="2800"/>
        </a:p>
      </dgm:t>
    </dgm:pt>
    <dgm:pt modelId="{4F39BA9B-6497-4A54-86BD-65E8EFFBDCB9}">
      <dgm:prSet custT="1"/>
      <dgm:spPr>
        <a:solidFill>
          <a:schemeClr val="accent1">
            <a:lumMod val="20000"/>
            <a:lumOff val="80000"/>
          </a:schemeClr>
        </a:solidFill>
        <a:ln>
          <a:solidFill>
            <a:schemeClr val="bg1">
              <a:lumMod val="75000"/>
            </a:schemeClr>
          </a:solidFill>
        </a:ln>
      </dgm:spPr>
      <dgm:t>
        <a:bodyPr/>
        <a:lstStyle/>
        <a:p>
          <a:pPr rtl="0"/>
          <a:r>
            <a:rPr lang="ru-RU" sz="1600" dirty="0" smtClean="0">
              <a:solidFill>
                <a:schemeClr val="tx1"/>
              </a:solidFill>
            </a:rPr>
            <a:t>Трансляция  опыта </a:t>
          </a:r>
          <a:r>
            <a:rPr lang="ru-RU" sz="1600" dirty="0" err="1" smtClean="0">
              <a:solidFill>
                <a:schemeClr val="tx1"/>
              </a:solidFill>
            </a:rPr>
            <a:t>пилотных</a:t>
          </a:r>
          <a:r>
            <a:rPr lang="ru-RU" sz="1600" dirty="0" smtClean="0">
              <a:solidFill>
                <a:schemeClr val="tx1"/>
              </a:solidFill>
            </a:rPr>
            <a:t> площадок по внедрению ЭУ</a:t>
          </a:r>
          <a:endParaRPr lang="ru-RU" sz="1600" dirty="0">
            <a:solidFill>
              <a:schemeClr val="tx1"/>
            </a:solidFill>
          </a:endParaRPr>
        </a:p>
      </dgm:t>
    </dgm:pt>
    <dgm:pt modelId="{766E28B1-3F2B-4BA1-A2CB-BEAB6C0A125D}" type="parTrans" cxnId="{7F061C25-EE42-4435-A733-8C1DFE1E777F}">
      <dgm:prSet/>
      <dgm:spPr/>
      <dgm:t>
        <a:bodyPr/>
        <a:lstStyle/>
        <a:p>
          <a:endParaRPr lang="ru-RU" sz="2400"/>
        </a:p>
      </dgm:t>
    </dgm:pt>
    <dgm:pt modelId="{D791C772-7471-40AB-8B34-7DD745B28DCD}" type="sibTrans" cxnId="{7F061C25-EE42-4435-A733-8C1DFE1E777F}">
      <dgm:prSet/>
      <dgm:spPr/>
      <dgm:t>
        <a:bodyPr/>
        <a:lstStyle/>
        <a:p>
          <a:endParaRPr lang="ru-RU" sz="2400"/>
        </a:p>
      </dgm:t>
    </dgm:pt>
    <dgm:pt modelId="{23D5EDDC-89B4-4264-90BC-707E5219BFD8}">
      <dgm:prSet/>
      <dgm:spPr/>
      <dgm:t>
        <a:bodyPr/>
        <a:lstStyle/>
        <a:p>
          <a:endParaRPr lang="ru-RU" dirty="0"/>
        </a:p>
      </dgm:t>
    </dgm:pt>
    <dgm:pt modelId="{E6E19A24-3806-4237-A39A-6704BF16C2A6}" type="parTrans" cxnId="{824A2B5E-0A8B-4BA3-A6F1-613426347F1A}">
      <dgm:prSet/>
      <dgm:spPr/>
      <dgm:t>
        <a:bodyPr/>
        <a:lstStyle/>
        <a:p>
          <a:endParaRPr lang="ru-RU" sz="2400"/>
        </a:p>
      </dgm:t>
    </dgm:pt>
    <dgm:pt modelId="{8FFA5BEC-6C83-4FB8-9D4B-20E4EF80F67A}" type="sibTrans" cxnId="{824A2B5E-0A8B-4BA3-A6F1-613426347F1A}">
      <dgm:prSet/>
      <dgm:spPr/>
      <dgm:t>
        <a:bodyPr/>
        <a:lstStyle/>
        <a:p>
          <a:endParaRPr lang="ru-RU" sz="2400"/>
        </a:p>
      </dgm:t>
    </dgm:pt>
    <dgm:pt modelId="{FBFE1653-FD81-459B-AD9E-9CDDE49A3B5F}" type="pres">
      <dgm:prSet presAssocID="{FEF1010F-690A-466C-B7E1-0837A0B651F0}" presName="outerComposite" presStyleCnt="0">
        <dgm:presLayoutVars>
          <dgm:chMax val="5"/>
          <dgm:dir/>
          <dgm:resizeHandles val="exact"/>
        </dgm:presLayoutVars>
      </dgm:prSet>
      <dgm:spPr/>
      <dgm:t>
        <a:bodyPr/>
        <a:lstStyle/>
        <a:p>
          <a:endParaRPr lang="ru-RU"/>
        </a:p>
      </dgm:t>
    </dgm:pt>
    <dgm:pt modelId="{1673ADFA-A74D-45D6-B9E7-5BBF1D38B10D}" type="pres">
      <dgm:prSet presAssocID="{FEF1010F-690A-466C-B7E1-0837A0B651F0}" presName="dummyMaxCanvas" presStyleCnt="0">
        <dgm:presLayoutVars/>
      </dgm:prSet>
      <dgm:spPr/>
    </dgm:pt>
    <dgm:pt modelId="{17192029-B5C2-4B35-993C-059D397918B2}" type="pres">
      <dgm:prSet presAssocID="{FEF1010F-690A-466C-B7E1-0837A0B651F0}" presName="FiveNodes_1" presStyleLbl="node1" presStyleIdx="0" presStyleCnt="5">
        <dgm:presLayoutVars>
          <dgm:bulletEnabled val="1"/>
        </dgm:presLayoutVars>
      </dgm:prSet>
      <dgm:spPr/>
      <dgm:t>
        <a:bodyPr/>
        <a:lstStyle/>
        <a:p>
          <a:endParaRPr lang="ru-RU"/>
        </a:p>
      </dgm:t>
    </dgm:pt>
    <dgm:pt modelId="{A28F5B6B-1487-41CB-91AC-37FD3B230840}" type="pres">
      <dgm:prSet presAssocID="{FEF1010F-690A-466C-B7E1-0837A0B651F0}" presName="FiveNodes_2" presStyleLbl="node1" presStyleIdx="1" presStyleCnt="5">
        <dgm:presLayoutVars>
          <dgm:bulletEnabled val="1"/>
        </dgm:presLayoutVars>
      </dgm:prSet>
      <dgm:spPr/>
      <dgm:t>
        <a:bodyPr/>
        <a:lstStyle/>
        <a:p>
          <a:endParaRPr lang="ru-RU"/>
        </a:p>
      </dgm:t>
    </dgm:pt>
    <dgm:pt modelId="{15B391F4-BE77-419A-B775-BBCFCAFA498B}" type="pres">
      <dgm:prSet presAssocID="{FEF1010F-690A-466C-B7E1-0837A0B651F0}" presName="FiveNodes_3" presStyleLbl="node1" presStyleIdx="2" presStyleCnt="5">
        <dgm:presLayoutVars>
          <dgm:bulletEnabled val="1"/>
        </dgm:presLayoutVars>
      </dgm:prSet>
      <dgm:spPr/>
      <dgm:t>
        <a:bodyPr/>
        <a:lstStyle/>
        <a:p>
          <a:endParaRPr lang="ru-RU"/>
        </a:p>
      </dgm:t>
    </dgm:pt>
    <dgm:pt modelId="{7378FB2E-F1CC-4A62-B9F5-8A98CD042A45}" type="pres">
      <dgm:prSet presAssocID="{FEF1010F-690A-466C-B7E1-0837A0B651F0}" presName="FiveNodes_4" presStyleLbl="node1" presStyleIdx="3" presStyleCnt="5">
        <dgm:presLayoutVars>
          <dgm:bulletEnabled val="1"/>
        </dgm:presLayoutVars>
      </dgm:prSet>
      <dgm:spPr/>
      <dgm:t>
        <a:bodyPr/>
        <a:lstStyle/>
        <a:p>
          <a:endParaRPr lang="ru-RU"/>
        </a:p>
      </dgm:t>
    </dgm:pt>
    <dgm:pt modelId="{132C228F-B281-42F2-AF75-8CE82BC99408}" type="pres">
      <dgm:prSet presAssocID="{FEF1010F-690A-466C-B7E1-0837A0B651F0}" presName="FiveNodes_5" presStyleLbl="node1" presStyleIdx="4" presStyleCnt="5">
        <dgm:presLayoutVars>
          <dgm:bulletEnabled val="1"/>
        </dgm:presLayoutVars>
      </dgm:prSet>
      <dgm:spPr/>
      <dgm:t>
        <a:bodyPr/>
        <a:lstStyle/>
        <a:p>
          <a:endParaRPr lang="ru-RU"/>
        </a:p>
      </dgm:t>
    </dgm:pt>
    <dgm:pt modelId="{BABA08F2-8F4A-443B-AAD7-504A7FBE42FF}" type="pres">
      <dgm:prSet presAssocID="{FEF1010F-690A-466C-B7E1-0837A0B651F0}" presName="FiveConn_1-2" presStyleLbl="fgAccFollowNode1" presStyleIdx="0" presStyleCnt="4">
        <dgm:presLayoutVars>
          <dgm:bulletEnabled val="1"/>
        </dgm:presLayoutVars>
      </dgm:prSet>
      <dgm:spPr/>
      <dgm:t>
        <a:bodyPr/>
        <a:lstStyle/>
        <a:p>
          <a:endParaRPr lang="ru-RU"/>
        </a:p>
      </dgm:t>
    </dgm:pt>
    <dgm:pt modelId="{78B01901-5A00-4C5F-839E-8F4C69DD8ECD}" type="pres">
      <dgm:prSet presAssocID="{FEF1010F-690A-466C-B7E1-0837A0B651F0}" presName="FiveConn_2-3" presStyleLbl="fgAccFollowNode1" presStyleIdx="1" presStyleCnt="4">
        <dgm:presLayoutVars>
          <dgm:bulletEnabled val="1"/>
        </dgm:presLayoutVars>
      </dgm:prSet>
      <dgm:spPr/>
      <dgm:t>
        <a:bodyPr/>
        <a:lstStyle/>
        <a:p>
          <a:endParaRPr lang="ru-RU"/>
        </a:p>
      </dgm:t>
    </dgm:pt>
    <dgm:pt modelId="{B1F96DB5-CD48-4D33-8A00-DFA5F77878A9}" type="pres">
      <dgm:prSet presAssocID="{FEF1010F-690A-466C-B7E1-0837A0B651F0}" presName="FiveConn_3-4" presStyleLbl="fgAccFollowNode1" presStyleIdx="2" presStyleCnt="4">
        <dgm:presLayoutVars>
          <dgm:bulletEnabled val="1"/>
        </dgm:presLayoutVars>
      </dgm:prSet>
      <dgm:spPr/>
      <dgm:t>
        <a:bodyPr/>
        <a:lstStyle/>
        <a:p>
          <a:endParaRPr lang="ru-RU"/>
        </a:p>
      </dgm:t>
    </dgm:pt>
    <dgm:pt modelId="{115A95A5-0B03-462E-936A-436E4D0D0CE8}" type="pres">
      <dgm:prSet presAssocID="{FEF1010F-690A-466C-B7E1-0837A0B651F0}" presName="FiveConn_4-5" presStyleLbl="fgAccFollowNode1" presStyleIdx="3" presStyleCnt="4">
        <dgm:presLayoutVars>
          <dgm:bulletEnabled val="1"/>
        </dgm:presLayoutVars>
      </dgm:prSet>
      <dgm:spPr/>
      <dgm:t>
        <a:bodyPr/>
        <a:lstStyle/>
        <a:p>
          <a:endParaRPr lang="ru-RU"/>
        </a:p>
      </dgm:t>
    </dgm:pt>
    <dgm:pt modelId="{F903021C-F5C0-4CB9-85F8-4B01D2518F61}" type="pres">
      <dgm:prSet presAssocID="{FEF1010F-690A-466C-B7E1-0837A0B651F0}" presName="FiveNodes_1_text" presStyleLbl="node1" presStyleIdx="4" presStyleCnt="5">
        <dgm:presLayoutVars>
          <dgm:bulletEnabled val="1"/>
        </dgm:presLayoutVars>
      </dgm:prSet>
      <dgm:spPr/>
      <dgm:t>
        <a:bodyPr/>
        <a:lstStyle/>
        <a:p>
          <a:endParaRPr lang="ru-RU"/>
        </a:p>
      </dgm:t>
    </dgm:pt>
    <dgm:pt modelId="{82CAEDD5-6C12-4293-9BA7-B21A7D17D2E9}" type="pres">
      <dgm:prSet presAssocID="{FEF1010F-690A-466C-B7E1-0837A0B651F0}" presName="FiveNodes_2_text" presStyleLbl="node1" presStyleIdx="4" presStyleCnt="5">
        <dgm:presLayoutVars>
          <dgm:bulletEnabled val="1"/>
        </dgm:presLayoutVars>
      </dgm:prSet>
      <dgm:spPr/>
      <dgm:t>
        <a:bodyPr/>
        <a:lstStyle/>
        <a:p>
          <a:endParaRPr lang="ru-RU"/>
        </a:p>
      </dgm:t>
    </dgm:pt>
    <dgm:pt modelId="{159271A8-2C9E-4FAE-BFD2-0726F9D523CC}" type="pres">
      <dgm:prSet presAssocID="{FEF1010F-690A-466C-B7E1-0837A0B651F0}" presName="FiveNodes_3_text" presStyleLbl="node1" presStyleIdx="4" presStyleCnt="5">
        <dgm:presLayoutVars>
          <dgm:bulletEnabled val="1"/>
        </dgm:presLayoutVars>
      </dgm:prSet>
      <dgm:spPr/>
      <dgm:t>
        <a:bodyPr/>
        <a:lstStyle/>
        <a:p>
          <a:endParaRPr lang="ru-RU"/>
        </a:p>
      </dgm:t>
    </dgm:pt>
    <dgm:pt modelId="{ED4015E0-D10A-4F3B-ADF5-73C857B2CBB4}" type="pres">
      <dgm:prSet presAssocID="{FEF1010F-690A-466C-B7E1-0837A0B651F0}" presName="FiveNodes_4_text" presStyleLbl="node1" presStyleIdx="4" presStyleCnt="5">
        <dgm:presLayoutVars>
          <dgm:bulletEnabled val="1"/>
        </dgm:presLayoutVars>
      </dgm:prSet>
      <dgm:spPr/>
      <dgm:t>
        <a:bodyPr/>
        <a:lstStyle/>
        <a:p>
          <a:endParaRPr lang="ru-RU"/>
        </a:p>
      </dgm:t>
    </dgm:pt>
    <dgm:pt modelId="{6957BA9F-7C3E-4999-98D0-6162C71A40E9}" type="pres">
      <dgm:prSet presAssocID="{FEF1010F-690A-466C-B7E1-0837A0B651F0}" presName="FiveNodes_5_text" presStyleLbl="node1" presStyleIdx="4" presStyleCnt="5">
        <dgm:presLayoutVars>
          <dgm:bulletEnabled val="1"/>
        </dgm:presLayoutVars>
      </dgm:prSet>
      <dgm:spPr/>
      <dgm:t>
        <a:bodyPr/>
        <a:lstStyle/>
        <a:p>
          <a:endParaRPr lang="ru-RU"/>
        </a:p>
      </dgm:t>
    </dgm:pt>
  </dgm:ptLst>
  <dgm:cxnLst>
    <dgm:cxn modelId="{CC3B8722-1FE9-40F3-8CBA-7E16949AFEEE}" type="presOf" srcId="{DA24F506-7678-4D67-9B2E-560728C1CB82}" destId="{F903021C-F5C0-4CB9-85F8-4B01D2518F61}" srcOrd="1" destOrd="0" presId="urn:microsoft.com/office/officeart/2005/8/layout/vProcess5"/>
    <dgm:cxn modelId="{FA5F4DBB-3327-40B7-A1C7-C6B3A9C1DB7D}" srcId="{FEF1010F-690A-466C-B7E1-0837A0B651F0}" destId="{77CE1417-DC74-4B0A-858F-AE00A0EED646}" srcOrd="1" destOrd="0" parTransId="{95FFF850-E1B3-4AF1-BB07-D708DE7D97E3}" sibTransId="{08565C90-C266-4D34-BD07-4C35C7C20C53}"/>
    <dgm:cxn modelId="{ECBBDDFF-7C5F-4AB1-99C0-4C08177553A7}" type="presOf" srcId="{FEF1010F-690A-466C-B7E1-0837A0B651F0}" destId="{FBFE1653-FD81-459B-AD9E-9CDDE49A3B5F}" srcOrd="0" destOrd="0" presId="urn:microsoft.com/office/officeart/2005/8/layout/vProcess5"/>
    <dgm:cxn modelId="{565C126D-34EB-4285-B073-890C69C02E6A}" type="presOf" srcId="{DA24F506-7678-4D67-9B2E-560728C1CB82}" destId="{17192029-B5C2-4B35-993C-059D397918B2}" srcOrd="0" destOrd="0" presId="urn:microsoft.com/office/officeart/2005/8/layout/vProcess5"/>
    <dgm:cxn modelId="{5819518A-A3A3-494B-B040-1649E3BA99E3}" type="presOf" srcId="{B6FC80C7-B84D-425C-AF4A-7B6EFC6DFC46}" destId="{B1F96DB5-CD48-4D33-8A00-DFA5F77878A9}" srcOrd="0" destOrd="0" presId="urn:microsoft.com/office/officeart/2005/8/layout/vProcess5"/>
    <dgm:cxn modelId="{B2DE8B90-0CD4-4D09-8AF3-D1DE5A68549E}" type="presOf" srcId="{08565C90-C266-4D34-BD07-4C35C7C20C53}" destId="{78B01901-5A00-4C5F-839E-8F4C69DD8ECD}" srcOrd="0" destOrd="0" presId="urn:microsoft.com/office/officeart/2005/8/layout/vProcess5"/>
    <dgm:cxn modelId="{7F061C25-EE42-4435-A733-8C1DFE1E777F}" srcId="{FEF1010F-690A-466C-B7E1-0837A0B651F0}" destId="{4F39BA9B-6497-4A54-86BD-65E8EFFBDCB9}" srcOrd="4" destOrd="0" parTransId="{766E28B1-3F2B-4BA1-A2CB-BEAB6C0A125D}" sibTransId="{D791C772-7471-40AB-8B34-7DD745B28DCD}"/>
    <dgm:cxn modelId="{7B77C7F0-37B0-4303-B596-E3401A66BD97}" type="presOf" srcId="{4F39BA9B-6497-4A54-86BD-65E8EFFBDCB9}" destId="{132C228F-B281-42F2-AF75-8CE82BC99408}" srcOrd="0" destOrd="0" presId="urn:microsoft.com/office/officeart/2005/8/layout/vProcess5"/>
    <dgm:cxn modelId="{2D268A23-7C59-4DE2-A651-F76AE88609B8}" type="presOf" srcId="{77CE1417-DC74-4B0A-858F-AE00A0EED646}" destId="{A28F5B6B-1487-41CB-91AC-37FD3B230840}" srcOrd="0" destOrd="0" presId="urn:microsoft.com/office/officeart/2005/8/layout/vProcess5"/>
    <dgm:cxn modelId="{F9A156D6-D942-4B21-B5DA-B702A916ECBF}" type="presOf" srcId="{4F39BA9B-6497-4A54-86BD-65E8EFFBDCB9}" destId="{6957BA9F-7C3E-4999-98D0-6162C71A40E9}" srcOrd="1" destOrd="0" presId="urn:microsoft.com/office/officeart/2005/8/layout/vProcess5"/>
    <dgm:cxn modelId="{A11C3CCD-DF33-4D59-B34B-AB07EF498C0A}" type="presOf" srcId="{858FD2F1-A630-4E4E-A0EA-4A9EB9678FC0}" destId="{7378FB2E-F1CC-4A62-B9F5-8A98CD042A45}" srcOrd="0" destOrd="0" presId="urn:microsoft.com/office/officeart/2005/8/layout/vProcess5"/>
    <dgm:cxn modelId="{755E1B7F-2807-4F56-B686-F8B06511DCDC}" srcId="{FEF1010F-690A-466C-B7E1-0837A0B651F0}" destId="{83446386-415C-4D57-A88D-211B302FC9EB}" srcOrd="2" destOrd="0" parTransId="{96905043-8BD9-4440-A4AB-689A4EEC1B6B}" sibTransId="{B6FC80C7-B84D-425C-AF4A-7B6EFC6DFC46}"/>
    <dgm:cxn modelId="{F0C29B6D-FE89-49DB-9EF3-DE74CFA28C34}" type="presOf" srcId="{858FD2F1-A630-4E4E-A0EA-4A9EB9678FC0}" destId="{ED4015E0-D10A-4F3B-ADF5-73C857B2CBB4}" srcOrd="1" destOrd="0" presId="urn:microsoft.com/office/officeart/2005/8/layout/vProcess5"/>
    <dgm:cxn modelId="{B0B3B6E4-C299-496A-855F-7A655EDE6D97}" srcId="{FEF1010F-690A-466C-B7E1-0837A0B651F0}" destId="{DA24F506-7678-4D67-9B2E-560728C1CB82}" srcOrd="0" destOrd="0" parTransId="{F4DA7DF8-9B87-461F-9122-B51F835E5400}" sibTransId="{8E0C6373-269B-498E-B442-3DBE82C8035C}"/>
    <dgm:cxn modelId="{6A8F7BA7-986F-4001-A8B7-FEBFB91278FF}" type="presOf" srcId="{83446386-415C-4D57-A88D-211B302FC9EB}" destId="{15B391F4-BE77-419A-B775-BBCFCAFA498B}" srcOrd="0" destOrd="0" presId="urn:microsoft.com/office/officeart/2005/8/layout/vProcess5"/>
    <dgm:cxn modelId="{48D03995-0A47-49E2-9DF1-CAFD134695C4}" type="presOf" srcId="{8E0C6373-269B-498E-B442-3DBE82C8035C}" destId="{BABA08F2-8F4A-443B-AAD7-504A7FBE42FF}" srcOrd="0" destOrd="0" presId="urn:microsoft.com/office/officeart/2005/8/layout/vProcess5"/>
    <dgm:cxn modelId="{8BFE674E-42E2-4C3E-9D7A-156DD1459CA1}" srcId="{FEF1010F-690A-466C-B7E1-0837A0B651F0}" destId="{858FD2F1-A630-4E4E-A0EA-4A9EB9678FC0}" srcOrd="3" destOrd="0" parTransId="{8CD59747-0E8C-4C3E-AD33-2C03F501DD80}" sibTransId="{D1470D65-0FB1-4BDD-B2D7-90CA25F494B7}"/>
    <dgm:cxn modelId="{0B17197D-C7E0-4949-A90F-F5991D0ADF5D}" type="presOf" srcId="{D1470D65-0FB1-4BDD-B2D7-90CA25F494B7}" destId="{115A95A5-0B03-462E-936A-436E4D0D0CE8}" srcOrd="0" destOrd="0" presId="urn:microsoft.com/office/officeart/2005/8/layout/vProcess5"/>
    <dgm:cxn modelId="{824A2B5E-0A8B-4BA3-A6F1-613426347F1A}" srcId="{FEF1010F-690A-466C-B7E1-0837A0B651F0}" destId="{23D5EDDC-89B4-4264-90BC-707E5219BFD8}" srcOrd="5" destOrd="0" parTransId="{E6E19A24-3806-4237-A39A-6704BF16C2A6}" sibTransId="{8FFA5BEC-6C83-4FB8-9D4B-20E4EF80F67A}"/>
    <dgm:cxn modelId="{5058C2F2-5223-4572-88BC-CAF8CF04910A}" type="presOf" srcId="{77CE1417-DC74-4B0A-858F-AE00A0EED646}" destId="{82CAEDD5-6C12-4293-9BA7-B21A7D17D2E9}" srcOrd="1" destOrd="0" presId="urn:microsoft.com/office/officeart/2005/8/layout/vProcess5"/>
    <dgm:cxn modelId="{052B2167-4147-4524-8A4E-7F8AB75FE0B0}" type="presOf" srcId="{83446386-415C-4D57-A88D-211B302FC9EB}" destId="{159271A8-2C9E-4FAE-BFD2-0726F9D523CC}" srcOrd="1" destOrd="0" presId="urn:microsoft.com/office/officeart/2005/8/layout/vProcess5"/>
    <dgm:cxn modelId="{8744A2FC-714C-4A75-9D2A-8013AC2B744C}" type="presParOf" srcId="{FBFE1653-FD81-459B-AD9E-9CDDE49A3B5F}" destId="{1673ADFA-A74D-45D6-B9E7-5BBF1D38B10D}" srcOrd="0" destOrd="0" presId="urn:microsoft.com/office/officeart/2005/8/layout/vProcess5"/>
    <dgm:cxn modelId="{7FD4B3FA-1B3D-444D-BED8-7F83836171FB}" type="presParOf" srcId="{FBFE1653-FD81-459B-AD9E-9CDDE49A3B5F}" destId="{17192029-B5C2-4B35-993C-059D397918B2}" srcOrd="1" destOrd="0" presId="urn:microsoft.com/office/officeart/2005/8/layout/vProcess5"/>
    <dgm:cxn modelId="{08BB32A3-D914-4B9F-AEA9-F0E40E091CEF}" type="presParOf" srcId="{FBFE1653-FD81-459B-AD9E-9CDDE49A3B5F}" destId="{A28F5B6B-1487-41CB-91AC-37FD3B230840}" srcOrd="2" destOrd="0" presId="urn:microsoft.com/office/officeart/2005/8/layout/vProcess5"/>
    <dgm:cxn modelId="{7311B76D-B554-41A0-9940-543A8814324B}" type="presParOf" srcId="{FBFE1653-FD81-459B-AD9E-9CDDE49A3B5F}" destId="{15B391F4-BE77-419A-B775-BBCFCAFA498B}" srcOrd="3" destOrd="0" presId="urn:microsoft.com/office/officeart/2005/8/layout/vProcess5"/>
    <dgm:cxn modelId="{C96B962A-31CD-4EC2-8D38-3FC9296A1AD0}" type="presParOf" srcId="{FBFE1653-FD81-459B-AD9E-9CDDE49A3B5F}" destId="{7378FB2E-F1CC-4A62-B9F5-8A98CD042A45}" srcOrd="4" destOrd="0" presId="urn:microsoft.com/office/officeart/2005/8/layout/vProcess5"/>
    <dgm:cxn modelId="{638065B2-B1EC-42C8-9928-7982094F5D86}" type="presParOf" srcId="{FBFE1653-FD81-459B-AD9E-9CDDE49A3B5F}" destId="{132C228F-B281-42F2-AF75-8CE82BC99408}" srcOrd="5" destOrd="0" presId="urn:microsoft.com/office/officeart/2005/8/layout/vProcess5"/>
    <dgm:cxn modelId="{21ACA72A-97E7-4595-87D5-10A6BBA34437}" type="presParOf" srcId="{FBFE1653-FD81-459B-AD9E-9CDDE49A3B5F}" destId="{BABA08F2-8F4A-443B-AAD7-504A7FBE42FF}" srcOrd="6" destOrd="0" presId="urn:microsoft.com/office/officeart/2005/8/layout/vProcess5"/>
    <dgm:cxn modelId="{B5E6D094-6E26-4B4F-9E73-759DDC625D9A}" type="presParOf" srcId="{FBFE1653-FD81-459B-AD9E-9CDDE49A3B5F}" destId="{78B01901-5A00-4C5F-839E-8F4C69DD8ECD}" srcOrd="7" destOrd="0" presId="urn:microsoft.com/office/officeart/2005/8/layout/vProcess5"/>
    <dgm:cxn modelId="{0D75F3F2-47C9-40DF-8F99-B11BD780E5B7}" type="presParOf" srcId="{FBFE1653-FD81-459B-AD9E-9CDDE49A3B5F}" destId="{B1F96DB5-CD48-4D33-8A00-DFA5F77878A9}" srcOrd="8" destOrd="0" presId="urn:microsoft.com/office/officeart/2005/8/layout/vProcess5"/>
    <dgm:cxn modelId="{45B51019-9F5D-4DD0-B839-2C656E19F7EA}" type="presParOf" srcId="{FBFE1653-FD81-459B-AD9E-9CDDE49A3B5F}" destId="{115A95A5-0B03-462E-936A-436E4D0D0CE8}" srcOrd="9" destOrd="0" presId="urn:microsoft.com/office/officeart/2005/8/layout/vProcess5"/>
    <dgm:cxn modelId="{47EC4631-57A3-4D3C-AF3E-E77B8AD75DBD}" type="presParOf" srcId="{FBFE1653-FD81-459B-AD9E-9CDDE49A3B5F}" destId="{F903021C-F5C0-4CB9-85F8-4B01D2518F61}" srcOrd="10" destOrd="0" presId="urn:microsoft.com/office/officeart/2005/8/layout/vProcess5"/>
    <dgm:cxn modelId="{DEC32E8A-9D47-4431-BFB7-53362D383FE3}" type="presParOf" srcId="{FBFE1653-FD81-459B-AD9E-9CDDE49A3B5F}" destId="{82CAEDD5-6C12-4293-9BA7-B21A7D17D2E9}" srcOrd="11" destOrd="0" presId="urn:microsoft.com/office/officeart/2005/8/layout/vProcess5"/>
    <dgm:cxn modelId="{DD2579B0-B125-47FC-9D52-5E90C7FAA69F}" type="presParOf" srcId="{FBFE1653-FD81-459B-AD9E-9CDDE49A3B5F}" destId="{159271A8-2C9E-4FAE-BFD2-0726F9D523CC}" srcOrd="12" destOrd="0" presId="urn:microsoft.com/office/officeart/2005/8/layout/vProcess5"/>
    <dgm:cxn modelId="{99520DA0-8FF2-4CBB-BA1A-BD092ADC89E5}" type="presParOf" srcId="{FBFE1653-FD81-459B-AD9E-9CDDE49A3B5F}" destId="{ED4015E0-D10A-4F3B-ADF5-73C857B2CBB4}" srcOrd="13" destOrd="0" presId="urn:microsoft.com/office/officeart/2005/8/layout/vProcess5"/>
    <dgm:cxn modelId="{E91D74F1-D336-49F0-8F5E-B5FFDCC94379}" type="presParOf" srcId="{FBFE1653-FD81-459B-AD9E-9CDDE49A3B5F}" destId="{6957BA9F-7C3E-4999-98D0-6162C71A40E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739F6-550F-4DA0-86BB-AFACFB891E07}">
      <dsp:nvSpPr>
        <dsp:cNvPr id="0" name=""/>
        <dsp:cNvSpPr/>
      </dsp:nvSpPr>
      <dsp:spPr>
        <a:xfrm>
          <a:off x="2921"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1</a:t>
          </a:r>
        </a:p>
      </dsp:txBody>
      <dsp:txXfrm>
        <a:off x="12452" y="1521697"/>
        <a:ext cx="631780" cy="306359"/>
      </dsp:txXfrm>
    </dsp:sp>
    <dsp:sp modelId="{CCC92570-00CC-4725-8110-8D5F616DFE6F}">
      <dsp:nvSpPr>
        <dsp:cNvPr id="0" name=""/>
        <dsp:cNvSpPr/>
      </dsp:nvSpPr>
      <dsp:spPr>
        <a:xfrm>
          <a:off x="816474"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2</a:t>
          </a:r>
        </a:p>
      </dsp:txBody>
      <dsp:txXfrm>
        <a:off x="826005" y="1521697"/>
        <a:ext cx="631780" cy="306359"/>
      </dsp:txXfrm>
    </dsp:sp>
    <dsp:sp modelId="{1C22EFD3-6D89-49D6-BC8E-EAC26A5F9941}">
      <dsp:nvSpPr>
        <dsp:cNvPr id="0" name=""/>
        <dsp:cNvSpPr/>
      </dsp:nvSpPr>
      <dsp:spPr>
        <a:xfrm>
          <a:off x="835838" y="1837588"/>
          <a:ext cx="91440" cy="440325"/>
        </a:xfrm>
        <a:custGeom>
          <a:avLst/>
          <a:gdLst/>
          <a:ahLst/>
          <a:cxnLst/>
          <a:rect l="0" t="0" r="0" b="0"/>
          <a:pathLst>
            <a:path>
              <a:moveTo>
                <a:pt x="45720" y="0"/>
              </a:moveTo>
              <a:lnTo>
                <a:pt x="45720" y="440325"/>
              </a:lnTo>
              <a:lnTo>
                <a:pt x="110804" y="440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21739-AEC9-4272-919C-08AB3E5890A8}">
      <dsp:nvSpPr>
        <dsp:cNvPr id="0" name=""/>
        <dsp:cNvSpPr/>
      </dsp:nvSpPr>
      <dsp:spPr>
        <a:xfrm>
          <a:off x="946642" y="1918943"/>
          <a:ext cx="638720" cy="71794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a:t>ВПР</a:t>
          </a:r>
        </a:p>
      </dsp:txBody>
      <dsp:txXfrm>
        <a:off x="965349" y="1937650"/>
        <a:ext cx="601306" cy="680526"/>
      </dsp:txXfrm>
    </dsp:sp>
    <dsp:sp modelId="{37076158-4643-4E3F-AB75-4F9FEF558533}">
      <dsp:nvSpPr>
        <dsp:cNvPr id="0" name=""/>
        <dsp:cNvSpPr/>
      </dsp:nvSpPr>
      <dsp:spPr>
        <a:xfrm>
          <a:off x="1630026"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3</a:t>
          </a:r>
        </a:p>
      </dsp:txBody>
      <dsp:txXfrm>
        <a:off x="1639557" y="1521697"/>
        <a:ext cx="631780" cy="306359"/>
      </dsp:txXfrm>
    </dsp:sp>
    <dsp:sp modelId="{BCD81FCE-B451-4A0A-842F-F3925DBD7DEA}">
      <dsp:nvSpPr>
        <dsp:cNvPr id="0" name=""/>
        <dsp:cNvSpPr/>
      </dsp:nvSpPr>
      <dsp:spPr>
        <a:xfrm>
          <a:off x="2443579"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4</a:t>
          </a:r>
        </a:p>
      </dsp:txBody>
      <dsp:txXfrm>
        <a:off x="2453110" y="1521697"/>
        <a:ext cx="631780" cy="306359"/>
      </dsp:txXfrm>
    </dsp:sp>
    <dsp:sp modelId="{2D915495-8E76-4518-956F-E9B5387A875B}">
      <dsp:nvSpPr>
        <dsp:cNvPr id="0" name=""/>
        <dsp:cNvSpPr/>
      </dsp:nvSpPr>
      <dsp:spPr>
        <a:xfrm>
          <a:off x="2462943"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12E54-A182-43D5-ABBC-E54A1B4917A7}">
      <dsp:nvSpPr>
        <dsp:cNvPr id="0" name=""/>
        <dsp:cNvSpPr/>
      </dsp:nvSpPr>
      <dsp:spPr>
        <a:xfrm>
          <a:off x="2573748" y="1918943"/>
          <a:ext cx="520673" cy="32542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ВПР</a:t>
          </a:r>
        </a:p>
      </dsp:txBody>
      <dsp:txXfrm>
        <a:off x="2583279" y="1928474"/>
        <a:ext cx="501611" cy="306359"/>
      </dsp:txXfrm>
    </dsp:sp>
    <dsp:sp modelId="{D9A6B939-05A0-407F-AFDE-5DDA485BC534}">
      <dsp:nvSpPr>
        <dsp:cNvPr id="0" name=""/>
        <dsp:cNvSpPr/>
      </dsp:nvSpPr>
      <dsp:spPr>
        <a:xfrm>
          <a:off x="2462943"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B905B-3877-4531-B0CC-197383FEC314}">
      <dsp:nvSpPr>
        <dsp:cNvPr id="0" name=""/>
        <dsp:cNvSpPr/>
      </dsp:nvSpPr>
      <dsp:spPr>
        <a:xfrm>
          <a:off x="2573748" y="2325719"/>
          <a:ext cx="520673" cy="32542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НИКО</a:t>
          </a:r>
        </a:p>
      </dsp:txBody>
      <dsp:txXfrm>
        <a:off x="2583279" y="2335250"/>
        <a:ext cx="501611" cy="306359"/>
      </dsp:txXfrm>
    </dsp:sp>
    <dsp:sp modelId="{67FE5B8E-CE70-41F6-8260-305A15800C5A}">
      <dsp:nvSpPr>
        <dsp:cNvPr id="0" name=""/>
        <dsp:cNvSpPr/>
      </dsp:nvSpPr>
      <dsp:spPr>
        <a:xfrm>
          <a:off x="2462943" y="1837588"/>
          <a:ext cx="91440" cy="1086257"/>
        </a:xfrm>
        <a:custGeom>
          <a:avLst/>
          <a:gdLst/>
          <a:ahLst/>
          <a:cxnLst/>
          <a:rect l="0" t="0" r="0" b="0"/>
          <a:pathLst>
            <a:path>
              <a:moveTo>
                <a:pt x="45720" y="0"/>
              </a:moveTo>
              <a:lnTo>
                <a:pt x="45720" y="1086257"/>
              </a:lnTo>
              <a:lnTo>
                <a:pt x="110804" y="1086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7C4F2-F7E5-4228-8E34-62CDB011101D}">
      <dsp:nvSpPr>
        <dsp:cNvPr id="0" name=""/>
        <dsp:cNvSpPr/>
      </dsp:nvSpPr>
      <dsp:spPr>
        <a:xfrm>
          <a:off x="2573748" y="2732495"/>
          <a:ext cx="685945" cy="382698"/>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PIRLS</a:t>
          </a:r>
          <a:endParaRPr lang="ru-RU" sz="1800" b="1" kern="1200" dirty="0"/>
        </a:p>
      </dsp:txBody>
      <dsp:txXfrm>
        <a:off x="2584957" y="2743704"/>
        <a:ext cx="663527" cy="360280"/>
      </dsp:txXfrm>
    </dsp:sp>
    <dsp:sp modelId="{1A8CD420-CFFD-4118-ACEB-53FFE583600C}">
      <dsp:nvSpPr>
        <dsp:cNvPr id="0" name=""/>
        <dsp:cNvSpPr/>
      </dsp:nvSpPr>
      <dsp:spPr>
        <a:xfrm>
          <a:off x="2462943" y="1837588"/>
          <a:ext cx="91440" cy="1576292"/>
        </a:xfrm>
        <a:custGeom>
          <a:avLst/>
          <a:gdLst/>
          <a:ahLst/>
          <a:cxnLst/>
          <a:rect l="0" t="0" r="0" b="0"/>
          <a:pathLst>
            <a:path>
              <a:moveTo>
                <a:pt x="45720" y="0"/>
              </a:moveTo>
              <a:lnTo>
                <a:pt x="45720" y="1576292"/>
              </a:lnTo>
              <a:lnTo>
                <a:pt x="110804" y="1576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5ED80-82AE-4A36-A2C5-94C5B4793F38}">
      <dsp:nvSpPr>
        <dsp:cNvPr id="0" name=""/>
        <dsp:cNvSpPr/>
      </dsp:nvSpPr>
      <dsp:spPr>
        <a:xfrm>
          <a:off x="2573748" y="3196549"/>
          <a:ext cx="645052" cy="434661"/>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TIMSS</a:t>
          </a:r>
          <a:endParaRPr lang="ru-RU" sz="1600" b="1" kern="1200" dirty="0"/>
        </a:p>
      </dsp:txBody>
      <dsp:txXfrm>
        <a:off x="2586479" y="3209280"/>
        <a:ext cx="619590" cy="409199"/>
      </dsp:txXfrm>
    </dsp:sp>
    <dsp:sp modelId="{90D406E0-6382-41FB-B5D3-9B7A12545DEA}">
      <dsp:nvSpPr>
        <dsp:cNvPr id="0" name=""/>
        <dsp:cNvSpPr/>
      </dsp:nvSpPr>
      <dsp:spPr>
        <a:xfrm>
          <a:off x="3292236"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5</a:t>
          </a:r>
        </a:p>
      </dsp:txBody>
      <dsp:txXfrm>
        <a:off x="3301767" y="1521697"/>
        <a:ext cx="631780" cy="306359"/>
      </dsp:txXfrm>
    </dsp:sp>
    <dsp:sp modelId="{13BDE3E5-8C5F-476A-8FB9-1CF083681FBE}">
      <dsp:nvSpPr>
        <dsp:cNvPr id="0" name=""/>
        <dsp:cNvSpPr/>
      </dsp:nvSpPr>
      <dsp:spPr>
        <a:xfrm>
          <a:off x="3311600"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2D4FE-37E8-4F6A-A25F-76823CC7CD8F}">
      <dsp:nvSpPr>
        <dsp:cNvPr id="0" name=""/>
        <dsp:cNvSpPr/>
      </dsp:nvSpPr>
      <dsp:spPr>
        <a:xfrm>
          <a:off x="3422404" y="1918943"/>
          <a:ext cx="520673" cy="32542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ВПР</a:t>
          </a:r>
        </a:p>
      </dsp:txBody>
      <dsp:txXfrm>
        <a:off x="3431935" y="1928474"/>
        <a:ext cx="501611" cy="306359"/>
      </dsp:txXfrm>
    </dsp:sp>
    <dsp:sp modelId="{FC01694A-3C9A-4428-A1E4-28C2656AAFDC}">
      <dsp:nvSpPr>
        <dsp:cNvPr id="0" name=""/>
        <dsp:cNvSpPr/>
      </dsp:nvSpPr>
      <dsp:spPr>
        <a:xfrm>
          <a:off x="3311600"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E385B-533F-4C60-8301-AB0F53FA1076}">
      <dsp:nvSpPr>
        <dsp:cNvPr id="0" name=""/>
        <dsp:cNvSpPr/>
      </dsp:nvSpPr>
      <dsp:spPr>
        <a:xfrm>
          <a:off x="3422404" y="2325719"/>
          <a:ext cx="520673" cy="32542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НИКО</a:t>
          </a:r>
        </a:p>
      </dsp:txBody>
      <dsp:txXfrm>
        <a:off x="3431935" y="2335250"/>
        <a:ext cx="501611" cy="306359"/>
      </dsp:txXfrm>
    </dsp:sp>
    <dsp:sp modelId="{2BC32C05-4C75-43EF-B753-40134B0A7D84}">
      <dsp:nvSpPr>
        <dsp:cNvPr id="0" name=""/>
        <dsp:cNvSpPr/>
      </dsp:nvSpPr>
      <dsp:spPr>
        <a:xfrm>
          <a:off x="3311600" y="1837588"/>
          <a:ext cx="91440" cy="1057618"/>
        </a:xfrm>
        <a:custGeom>
          <a:avLst/>
          <a:gdLst/>
          <a:ahLst/>
          <a:cxnLst/>
          <a:rect l="0" t="0" r="0" b="0"/>
          <a:pathLst>
            <a:path>
              <a:moveTo>
                <a:pt x="45720" y="0"/>
              </a:moveTo>
              <a:lnTo>
                <a:pt x="45720" y="1057618"/>
              </a:lnTo>
              <a:lnTo>
                <a:pt x="110804" y="1057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8B69C-3249-4C71-A47B-7DF78DC4A830}">
      <dsp:nvSpPr>
        <dsp:cNvPr id="0" name=""/>
        <dsp:cNvSpPr/>
      </dsp:nvSpPr>
      <dsp:spPr>
        <a:xfrm>
          <a:off x="3422404" y="2732495"/>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3431935" y="2742026"/>
        <a:ext cx="501611" cy="306359"/>
      </dsp:txXfrm>
    </dsp:sp>
    <dsp:sp modelId="{37131361-CC73-403E-8A0D-EC1AC5EA85D3}">
      <dsp:nvSpPr>
        <dsp:cNvPr id="0" name=""/>
        <dsp:cNvSpPr/>
      </dsp:nvSpPr>
      <dsp:spPr>
        <a:xfrm>
          <a:off x="3311600" y="1837588"/>
          <a:ext cx="91440" cy="1464394"/>
        </a:xfrm>
        <a:custGeom>
          <a:avLst/>
          <a:gdLst/>
          <a:ahLst/>
          <a:cxnLst/>
          <a:rect l="0" t="0" r="0" b="0"/>
          <a:pathLst>
            <a:path>
              <a:moveTo>
                <a:pt x="45720" y="0"/>
              </a:moveTo>
              <a:lnTo>
                <a:pt x="45720" y="1464394"/>
              </a:lnTo>
              <a:lnTo>
                <a:pt x="110804" y="1464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F7336-D09C-45AE-B5EF-CF0B8193D58E}">
      <dsp:nvSpPr>
        <dsp:cNvPr id="0" name=""/>
        <dsp:cNvSpPr/>
      </dsp:nvSpPr>
      <dsp:spPr>
        <a:xfrm>
          <a:off x="3422404" y="3139272"/>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3431935" y="3148803"/>
        <a:ext cx="501611" cy="306359"/>
      </dsp:txXfrm>
    </dsp:sp>
    <dsp:sp modelId="{BC1A184C-F6AB-4056-B402-7F0AAE04348F}">
      <dsp:nvSpPr>
        <dsp:cNvPr id="0" name=""/>
        <dsp:cNvSpPr/>
      </dsp:nvSpPr>
      <dsp:spPr>
        <a:xfrm>
          <a:off x="4105788"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6</a:t>
          </a:r>
        </a:p>
      </dsp:txBody>
      <dsp:txXfrm>
        <a:off x="4115319" y="1521697"/>
        <a:ext cx="631780" cy="306359"/>
      </dsp:txXfrm>
    </dsp:sp>
    <dsp:sp modelId="{9960F725-04F2-4348-AE94-3586FD5253C5}">
      <dsp:nvSpPr>
        <dsp:cNvPr id="0" name=""/>
        <dsp:cNvSpPr/>
      </dsp:nvSpPr>
      <dsp:spPr>
        <a:xfrm>
          <a:off x="4125153"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06524-5038-406D-8632-63907D277AE4}">
      <dsp:nvSpPr>
        <dsp:cNvPr id="0" name=""/>
        <dsp:cNvSpPr/>
      </dsp:nvSpPr>
      <dsp:spPr>
        <a:xfrm>
          <a:off x="4235957" y="1918943"/>
          <a:ext cx="520673" cy="32542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НИКО</a:t>
          </a:r>
        </a:p>
      </dsp:txBody>
      <dsp:txXfrm>
        <a:off x="4245488" y="1928474"/>
        <a:ext cx="501611" cy="306359"/>
      </dsp:txXfrm>
    </dsp:sp>
    <dsp:sp modelId="{61642D11-7127-4EB6-BF64-03E1B0D9BB07}">
      <dsp:nvSpPr>
        <dsp:cNvPr id="0" name=""/>
        <dsp:cNvSpPr/>
      </dsp:nvSpPr>
      <dsp:spPr>
        <a:xfrm>
          <a:off x="4125153"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CB4C1-FD4E-4CF7-84D3-140D06649072}">
      <dsp:nvSpPr>
        <dsp:cNvPr id="0" name=""/>
        <dsp:cNvSpPr/>
      </dsp:nvSpPr>
      <dsp:spPr>
        <a:xfrm>
          <a:off x="4235957" y="2325719"/>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4245488" y="2335250"/>
        <a:ext cx="501611" cy="306359"/>
      </dsp:txXfrm>
    </dsp:sp>
    <dsp:sp modelId="{85E59F72-F5A7-454D-A5EB-6FB37D8A2FE4}">
      <dsp:nvSpPr>
        <dsp:cNvPr id="0" name=""/>
        <dsp:cNvSpPr/>
      </dsp:nvSpPr>
      <dsp:spPr>
        <a:xfrm>
          <a:off x="4919341"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7</a:t>
          </a:r>
        </a:p>
      </dsp:txBody>
      <dsp:txXfrm>
        <a:off x="4928872" y="1521697"/>
        <a:ext cx="631780" cy="306359"/>
      </dsp:txXfrm>
    </dsp:sp>
    <dsp:sp modelId="{44D36C8E-0FCD-4A61-A6CA-358C6E01D976}">
      <dsp:nvSpPr>
        <dsp:cNvPr id="0" name=""/>
        <dsp:cNvSpPr/>
      </dsp:nvSpPr>
      <dsp:spPr>
        <a:xfrm>
          <a:off x="4938705"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C7D9F-1404-47ED-B449-F4F46C8E471C}">
      <dsp:nvSpPr>
        <dsp:cNvPr id="0" name=""/>
        <dsp:cNvSpPr/>
      </dsp:nvSpPr>
      <dsp:spPr>
        <a:xfrm>
          <a:off x="5049509" y="1918943"/>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5059040" y="1928474"/>
        <a:ext cx="501611" cy="306359"/>
      </dsp:txXfrm>
    </dsp:sp>
    <dsp:sp modelId="{4C688A18-BC8B-4B60-82C4-B2AB887B52EF}">
      <dsp:nvSpPr>
        <dsp:cNvPr id="0" name=""/>
        <dsp:cNvSpPr/>
      </dsp:nvSpPr>
      <dsp:spPr>
        <a:xfrm>
          <a:off x="5732894"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8</a:t>
          </a:r>
        </a:p>
      </dsp:txBody>
      <dsp:txXfrm>
        <a:off x="5742425" y="1521697"/>
        <a:ext cx="631780" cy="306359"/>
      </dsp:txXfrm>
    </dsp:sp>
    <dsp:sp modelId="{720CB28B-C8E5-4477-A7F0-BBB3F995E83E}">
      <dsp:nvSpPr>
        <dsp:cNvPr id="0" name=""/>
        <dsp:cNvSpPr/>
      </dsp:nvSpPr>
      <dsp:spPr>
        <a:xfrm>
          <a:off x="5752258"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7173B-9A25-44EC-9466-8951133E29AD}">
      <dsp:nvSpPr>
        <dsp:cNvPr id="0" name=""/>
        <dsp:cNvSpPr/>
      </dsp:nvSpPr>
      <dsp:spPr>
        <a:xfrm>
          <a:off x="5863062" y="1918943"/>
          <a:ext cx="520673" cy="32542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НИКО</a:t>
          </a:r>
        </a:p>
      </dsp:txBody>
      <dsp:txXfrm>
        <a:off x="5872593" y="1928474"/>
        <a:ext cx="501611" cy="306359"/>
      </dsp:txXfrm>
    </dsp:sp>
    <dsp:sp modelId="{11FE5659-1688-4A62-8EA7-A8B6A704F65D}">
      <dsp:nvSpPr>
        <dsp:cNvPr id="0" name=""/>
        <dsp:cNvSpPr/>
      </dsp:nvSpPr>
      <dsp:spPr>
        <a:xfrm>
          <a:off x="5752258"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C6B6F-B3DD-43E3-8040-ED1A7448D868}">
      <dsp:nvSpPr>
        <dsp:cNvPr id="0" name=""/>
        <dsp:cNvSpPr/>
      </dsp:nvSpPr>
      <dsp:spPr>
        <a:xfrm>
          <a:off x="5863062" y="2325719"/>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5872593" y="2335250"/>
        <a:ext cx="501611" cy="306359"/>
      </dsp:txXfrm>
    </dsp:sp>
    <dsp:sp modelId="{8BF44787-94E6-4984-AF2C-C76551059E9D}">
      <dsp:nvSpPr>
        <dsp:cNvPr id="0" name=""/>
        <dsp:cNvSpPr/>
      </dsp:nvSpPr>
      <dsp:spPr>
        <a:xfrm>
          <a:off x="5797978" y="1837588"/>
          <a:ext cx="128897" cy="1125732"/>
        </a:xfrm>
        <a:custGeom>
          <a:avLst/>
          <a:gdLst/>
          <a:ahLst/>
          <a:cxnLst/>
          <a:rect l="0" t="0" r="0" b="0"/>
          <a:pathLst>
            <a:path>
              <a:moveTo>
                <a:pt x="0" y="0"/>
              </a:moveTo>
              <a:lnTo>
                <a:pt x="0" y="1125732"/>
              </a:lnTo>
              <a:lnTo>
                <a:pt x="128897" y="1125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896D4-37C0-4521-B354-CB9B32F85B8F}">
      <dsp:nvSpPr>
        <dsp:cNvPr id="0" name=""/>
        <dsp:cNvSpPr/>
      </dsp:nvSpPr>
      <dsp:spPr>
        <a:xfrm>
          <a:off x="5926876" y="2727822"/>
          <a:ext cx="636997" cy="470994"/>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TIMSS</a:t>
          </a:r>
          <a:endParaRPr lang="ru-RU" sz="1600" b="1" kern="1200" dirty="0"/>
        </a:p>
      </dsp:txBody>
      <dsp:txXfrm>
        <a:off x="5940671" y="2741617"/>
        <a:ext cx="609407" cy="443404"/>
      </dsp:txXfrm>
    </dsp:sp>
    <dsp:sp modelId="{9FD2D05D-099B-40F0-B2FF-24BC91DC7283}">
      <dsp:nvSpPr>
        <dsp:cNvPr id="0" name=""/>
        <dsp:cNvSpPr/>
      </dsp:nvSpPr>
      <dsp:spPr>
        <a:xfrm>
          <a:off x="6546446"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9</a:t>
          </a:r>
        </a:p>
      </dsp:txBody>
      <dsp:txXfrm>
        <a:off x="6555977" y="1521697"/>
        <a:ext cx="631780" cy="306359"/>
      </dsp:txXfrm>
    </dsp:sp>
    <dsp:sp modelId="{C3D3C5B9-728E-4D2A-89DD-86C6B5F710A2}">
      <dsp:nvSpPr>
        <dsp:cNvPr id="0" name=""/>
        <dsp:cNvSpPr/>
      </dsp:nvSpPr>
      <dsp:spPr>
        <a:xfrm>
          <a:off x="6565811"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9BE9F-ADEE-42B2-9C72-578CB4D966EA}">
      <dsp:nvSpPr>
        <dsp:cNvPr id="0" name=""/>
        <dsp:cNvSpPr/>
      </dsp:nvSpPr>
      <dsp:spPr>
        <a:xfrm>
          <a:off x="6676615" y="1918943"/>
          <a:ext cx="520673" cy="32542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ОГЭ</a:t>
          </a:r>
        </a:p>
      </dsp:txBody>
      <dsp:txXfrm>
        <a:off x="6686146" y="1928474"/>
        <a:ext cx="501611" cy="306359"/>
      </dsp:txXfrm>
    </dsp:sp>
    <dsp:sp modelId="{F5523D01-4C8C-4C0F-BBE9-B700BCD5FFFB}">
      <dsp:nvSpPr>
        <dsp:cNvPr id="0" name=""/>
        <dsp:cNvSpPr/>
      </dsp:nvSpPr>
      <dsp:spPr>
        <a:xfrm>
          <a:off x="6565811"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E125-7F3D-47F3-9B9C-93D8BF055CBD}">
      <dsp:nvSpPr>
        <dsp:cNvPr id="0" name=""/>
        <dsp:cNvSpPr/>
      </dsp:nvSpPr>
      <dsp:spPr>
        <a:xfrm>
          <a:off x="6676615" y="2325719"/>
          <a:ext cx="520673" cy="32542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НИКО</a:t>
          </a:r>
        </a:p>
      </dsp:txBody>
      <dsp:txXfrm>
        <a:off x="6686146" y="2335250"/>
        <a:ext cx="501611" cy="306359"/>
      </dsp:txXfrm>
    </dsp:sp>
    <dsp:sp modelId="{8663129E-E0B4-4508-B0DB-E40DB3AFDCBB}">
      <dsp:nvSpPr>
        <dsp:cNvPr id="0" name=""/>
        <dsp:cNvSpPr/>
      </dsp:nvSpPr>
      <dsp:spPr>
        <a:xfrm>
          <a:off x="6565811" y="1837588"/>
          <a:ext cx="91440" cy="1057618"/>
        </a:xfrm>
        <a:custGeom>
          <a:avLst/>
          <a:gdLst/>
          <a:ahLst/>
          <a:cxnLst/>
          <a:rect l="0" t="0" r="0" b="0"/>
          <a:pathLst>
            <a:path>
              <a:moveTo>
                <a:pt x="45720" y="0"/>
              </a:moveTo>
              <a:lnTo>
                <a:pt x="45720" y="1057618"/>
              </a:lnTo>
              <a:lnTo>
                <a:pt x="110804" y="1057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15E05-A26A-4DD6-B53E-8574754DDAFD}">
      <dsp:nvSpPr>
        <dsp:cNvPr id="0" name=""/>
        <dsp:cNvSpPr/>
      </dsp:nvSpPr>
      <dsp:spPr>
        <a:xfrm>
          <a:off x="6676615" y="2732495"/>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6686146" y="2742026"/>
        <a:ext cx="501611" cy="306359"/>
      </dsp:txXfrm>
    </dsp:sp>
    <dsp:sp modelId="{99CCA96D-DF03-4189-B61A-CA35010C3221}">
      <dsp:nvSpPr>
        <dsp:cNvPr id="0" name=""/>
        <dsp:cNvSpPr/>
      </dsp:nvSpPr>
      <dsp:spPr>
        <a:xfrm>
          <a:off x="6565811" y="1837588"/>
          <a:ext cx="91440" cy="1519613"/>
        </a:xfrm>
        <a:custGeom>
          <a:avLst/>
          <a:gdLst/>
          <a:ahLst/>
          <a:cxnLst/>
          <a:rect l="0" t="0" r="0" b="0"/>
          <a:pathLst>
            <a:path>
              <a:moveTo>
                <a:pt x="45720" y="0"/>
              </a:moveTo>
              <a:lnTo>
                <a:pt x="45720" y="1519613"/>
              </a:lnTo>
              <a:lnTo>
                <a:pt x="110804" y="15196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C5B2A-0F56-4E8E-81E5-0B5CA56ED97F}">
      <dsp:nvSpPr>
        <dsp:cNvPr id="0" name=""/>
        <dsp:cNvSpPr/>
      </dsp:nvSpPr>
      <dsp:spPr>
        <a:xfrm>
          <a:off x="6676615" y="3139272"/>
          <a:ext cx="664686" cy="435859"/>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PISA</a:t>
          </a:r>
          <a:endParaRPr lang="ru-RU" sz="1800" b="1" kern="1200" dirty="0"/>
        </a:p>
      </dsp:txBody>
      <dsp:txXfrm>
        <a:off x="6689381" y="3152038"/>
        <a:ext cx="639154" cy="410327"/>
      </dsp:txXfrm>
    </dsp:sp>
    <dsp:sp modelId="{4C869948-E98C-407F-AD84-A748535BF470}">
      <dsp:nvSpPr>
        <dsp:cNvPr id="0" name=""/>
        <dsp:cNvSpPr/>
      </dsp:nvSpPr>
      <dsp:spPr>
        <a:xfrm>
          <a:off x="7359999"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10</a:t>
          </a:r>
        </a:p>
      </dsp:txBody>
      <dsp:txXfrm>
        <a:off x="7369530" y="1521697"/>
        <a:ext cx="631780" cy="306359"/>
      </dsp:txXfrm>
    </dsp:sp>
    <dsp:sp modelId="{B9F9B19E-3FBC-484B-99F3-5055599F677C}">
      <dsp:nvSpPr>
        <dsp:cNvPr id="0" name=""/>
        <dsp:cNvSpPr/>
      </dsp:nvSpPr>
      <dsp:spPr>
        <a:xfrm>
          <a:off x="7379363"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1CBC8-6698-4F9B-97F5-F4EDCD40D489}">
      <dsp:nvSpPr>
        <dsp:cNvPr id="0" name=""/>
        <dsp:cNvSpPr/>
      </dsp:nvSpPr>
      <dsp:spPr>
        <a:xfrm>
          <a:off x="7490167" y="1918943"/>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7499698" y="1928474"/>
        <a:ext cx="501611" cy="306359"/>
      </dsp:txXfrm>
    </dsp:sp>
    <dsp:sp modelId="{694BBB96-92A4-4FAD-8209-0DF945E852D6}">
      <dsp:nvSpPr>
        <dsp:cNvPr id="0" name=""/>
        <dsp:cNvSpPr/>
      </dsp:nvSpPr>
      <dsp:spPr>
        <a:xfrm>
          <a:off x="7379363" y="1837588"/>
          <a:ext cx="91440" cy="722851"/>
        </a:xfrm>
        <a:custGeom>
          <a:avLst/>
          <a:gdLst/>
          <a:ahLst/>
          <a:cxnLst/>
          <a:rect l="0" t="0" r="0" b="0"/>
          <a:pathLst>
            <a:path>
              <a:moveTo>
                <a:pt x="45720" y="0"/>
              </a:moveTo>
              <a:lnTo>
                <a:pt x="45720" y="722851"/>
              </a:lnTo>
              <a:lnTo>
                <a:pt x="110804" y="722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2150C-2BE7-482A-AB68-596E4F852F1C}">
      <dsp:nvSpPr>
        <dsp:cNvPr id="0" name=""/>
        <dsp:cNvSpPr/>
      </dsp:nvSpPr>
      <dsp:spPr>
        <a:xfrm>
          <a:off x="7490167" y="2325719"/>
          <a:ext cx="532649" cy="469439"/>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PISA</a:t>
          </a:r>
          <a:endParaRPr lang="ru-RU" sz="1800" b="1" kern="1200" dirty="0"/>
        </a:p>
      </dsp:txBody>
      <dsp:txXfrm>
        <a:off x="7503916" y="2339468"/>
        <a:ext cx="505151" cy="441941"/>
      </dsp:txXfrm>
    </dsp:sp>
    <dsp:sp modelId="{08F74143-E4E2-4C17-AC5B-33751B8E928E}">
      <dsp:nvSpPr>
        <dsp:cNvPr id="0" name=""/>
        <dsp:cNvSpPr/>
      </dsp:nvSpPr>
      <dsp:spPr>
        <a:xfrm>
          <a:off x="8173552" y="1512166"/>
          <a:ext cx="650842" cy="325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kern="1200" dirty="0"/>
            <a:t>11</a:t>
          </a:r>
        </a:p>
      </dsp:txBody>
      <dsp:txXfrm>
        <a:off x="8183083" y="1521697"/>
        <a:ext cx="631780" cy="306359"/>
      </dsp:txXfrm>
    </dsp:sp>
    <dsp:sp modelId="{CA384818-CEEF-415F-BDD9-386D4E112B0A}">
      <dsp:nvSpPr>
        <dsp:cNvPr id="0" name=""/>
        <dsp:cNvSpPr/>
      </dsp:nvSpPr>
      <dsp:spPr>
        <a:xfrm>
          <a:off x="8192916" y="1837588"/>
          <a:ext cx="91440" cy="244065"/>
        </a:xfrm>
        <a:custGeom>
          <a:avLst/>
          <a:gdLst/>
          <a:ahLst/>
          <a:cxnLst/>
          <a:rect l="0" t="0" r="0" b="0"/>
          <a:pathLst>
            <a:path>
              <a:moveTo>
                <a:pt x="45720" y="0"/>
              </a:moveTo>
              <a:lnTo>
                <a:pt x="45720" y="244065"/>
              </a:lnTo>
              <a:lnTo>
                <a:pt x="110804" y="244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393E3-14D8-4C0E-AC40-DC59DA414D82}">
      <dsp:nvSpPr>
        <dsp:cNvPr id="0" name=""/>
        <dsp:cNvSpPr/>
      </dsp:nvSpPr>
      <dsp:spPr>
        <a:xfrm>
          <a:off x="8303720" y="1918943"/>
          <a:ext cx="520673" cy="32542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dirty="0"/>
            <a:t>сочинение</a:t>
          </a:r>
        </a:p>
      </dsp:txBody>
      <dsp:txXfrm>
        <a:off x="8313251" y="1928474"/>
        <a:ext cx="501611" cy="306359"/>
      </dsp:txXfrm>
    </dsp:sp>
    <dsp:sp modelId="{F3DBD398-D89B-4B9E-8C42-83F154BA2C0F}">
      <dsp:nvSpPr>
        <dsp:cNvPr id="0" name=""/>
        <dsp:cNvSpPr/>
      </dsp:nvSpPr>
      <dsp:spPr>
        <a:xfrm>
          <a:off x="8192916" y="1837588"/>
          <a:ext cx="91440" cy="650842"/>
        </a:xfrm>
        <a:custGeom>
          <a:avLst/>
          <a:gdLst/>
          <a:ahLst/>
          <a:cxnLst/>
          <a:rect l="0" t="0" r="0" b="0"/>
          <a:pathLst>
            <a:path>
              <a:moveTo>
                <a:pt x="45720" y="0"/>
              </a:moveTo>
              <a:lnTo>
                <a:pt x="45720" y="650842"/>
              </a:lnTo>
              <a:lnTo>
                <a:pt x="110804" y="650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FA1B6-5EBD-4975-BB7C-6899623124BE}">
      <dsp:nvSpPr>
        <dsp:cNvPr id="0" name=""/>
        <dsp:cNvSpPr/>
      </dsp:nvSpPr>
      <dsp:spPr>
        <a:xfrm>
          <a:off x="8303720" y="2325719"/>
          <a:ext cx="520673" cy="32542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ЕГЭ</a:t>
          </a:r>
        </a:p>
      </dsp:txBody>
      <dsp:txXfrm>
        <a:off x="8313251" y="2335250"/>
        <a:ext cx="501611" cy="306359"/>
      </dsp:txXfrm>
    </dsp:sp>
    <dsp:sp modelId="{F69F389C-E6F2-446B-A502-A77E1F2B6F15}">
      <dsp:nvSpPr>
        <dsp:cNvPr id="0" name=""/>
        <dsp:cNvSpPr/>
      </dsp:nvSpPr>
      <dsp:spPr>
        <a:xfrm>
          <a:off x="8192916" y="1837588"/>
          <a:ext cx="91440" cy="1057618"/>
        </a:xfrm>
        <a:custGeom>
          <a:avLst/>
          <a:gdLst/>
          <a:ahLst/>
          <a:cxnLst/>
          <a:rect l="0" t="0" r="0" b="0"/>
          <a:pathLst>
            <a:path>
              <a:moveTo>
                <a:pt x="45720" y="0"/>
              </a:moveTo>
              <a:lnTo>
                <a:pt x="45720" y="1057618"/>
              </a:lnTo>
              <a:lnTo>
                <a:pt x="110804" y="1057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8E406-FB13-4D22-8F5F-D28BCF10C490}">
      <dsp:nvSpPr>
        <dsp:cNvPr id="0" name=""/>
        <dsp:cNvSpPr/>
      </dsp:nvSpPr>
      <dsp:spPr>
        <a:xfrm>
          <a:off x="8303720" y="2732495"/>
          <a:ext cx="520673" cy="32542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ВПР</a:t>
          </a:r>
        </a:p>
      </dsp:txBody>
      <dsp:txXfrm>
        <a:off x="8313251" y="2742026"/>
        <a:ext cx="501611" cy="306359"/>
      </dsp:txXfrm>
    </dsp:sp>
    <dsp:sp modelId="{AE0E80BF-D170-4AC8-95F2-87FAA22A18F2}">
      <dsp:nvSpPr>
        <dsp:cNvPr id="0" name=""/>
        <dsp:cNvSpPr/>
      </dsp:nvSpPr>
      <dsp:spPr>
        <a:xfrm>
          <a:off x="8192916" y="1837588"/>
          <a:ext cx="91440" cy="1464394"/>
        </a:xfrm>
        <a:custGeom>
          <a:avLst/>
          <a:gdLst/>
          <a:ahLst/>
          <a:cxnLst/>
          <a:rect l="0" t="0" r="0" b="0"/>
          <a:pathLst>
            <a:path>
              <a:moveTo>
                <a:pt x="45720" y="0"/>
              </a:moveTo>
              <a:lnTo>
                <a:pt x="45720" y="1464394"/>
              </a:lnTo>
              <a:lnTo>
                <a:pt x="110804" y="1464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50E17D-EA9B-4AE6-8DE6-44208A9A61F2}">
      <dsp:nvSpPr>
        <dsp:cNvPr id="0" name=""/>
        <dsp:cNvSpPr/>
      </dsp:nvSpPr>
      <dsp:spPr>
        <a:xfrm>
          <a:off x="8303720" y="3139272"/>
          <a:ext cx="520673" cy="32542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РМ</a:t>
          </a:r>
        </a:p>
      </dsp:txBody>
      <dsp:txXfrm>
        <a:off x="8313251" y="3148803"/>
        <a:ext cx="501611" cy="306359"/>
      </dsp:txXfrm>
    </dsp:sp>
    <dsp:sp modelId="{592D77E9-EE9D-4B07-A3B0-AE604D63BA4C}">
      <dsp:nvSpPr>
        <dsp:cNvPr id="0" name=""/>
        <dsp:cNvSpPr/>
      </dsp:nvSpPr>
      <dsp:spPr>
        <a:xfrm>
          <a:off x="8192916" y="1837588"/>
          <a:ext cx="91440" cy="1951660"/>
        </a:xfrm>
        <a:custGeom>
          <a:avLst/>
          <a:gdLst/>
          <a:ahLst/>
          <a:cxnLst/>
          <a:rect l="0" t="0" r="0" b="0"/>
          <a:pathLst>
            <a:path>
              <a:moveTo>
                <a:pt x="45720" y="0"/>
              </a:moveTo>
              <a:lnTo>
                <a:pt x="45720" y="1951660"/>
              </a:lnTo>
              <a:lnTo>
                <a:pt x="110804" y="19516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A5E28-2367-4647-AD88-B8A6BFD875A0}">
      <dsp:nvSpPr>
        <dsp:cNvPr id="0" name=""/>
        <dsp:cNvSpPr/>
      </dsp:nvSpPr>
      <dsp:spPr>
        <a:xfrm>
          <a:off x="8303720" y="3546048"/>
          <a:ext cx="520673" cy="486400"/>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TIMSS</a:t>
          </a:r>
          <a:endParaRPr lang="ru-RU" sz="1600" b="1" kern="1200" dirty="0"/>
        </a:p>
      </dsp:txBody>
      <dsp:txXfrm>
        <a:off x="8317966" y="3560294"/>
        <a:ext cx="492181" cy="457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E680F-7332-4066-9E68-C755320E0C6C}">
      <dsp:nvSpPr>
        <dsp:cNvPr id="0" name=""/>
        <dsp:cNvSpPr/>
      </dsp:nvSpPr>
      <dsp:spPr>
        <a:xfrm>
          <a:off x="0" y="0"/>
          <a:ext cx="7886699" cy="359912"/>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solidFill>
                <a:srgbClr val="002060"/>
              </a:solidFill>
            </a:rPr>
            <a:t>Исследование профессиональных компетенций учителей</a:t>
          </a:r>
        </a:p>
      </dsp:txBody>
      <dsp:txXfrm>
        <a:off x="17569" y="17569"/>
        <a:ext cx="7851561" cy="324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68EEE-4898-43F2-9AAB-9B86584BEA0D}">
      <dsp:nvSpPr>
        <dsp:cNvPr id="0" name=""/>
        <dsp:cNvSpPr/>
      </dsp:nvSpPr>
      <dsp:spPr>
        <a:xfrm>
          <a:off x="1368153" y="4084"/>
          <a:ext cx="2270497" cy="11352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81280" rIns="121920" bIns="81280" numCol="1" spcCol="1270" anchor="ctr" anchorCtr="0">
          <a:noAutofit/>
        </a:bodyPr>
        <a:lstStyle/>
        <a:p>
          <a:pPr lvl="0" algn="ctr" defTabSz="2844800">
            <a:lnSpc>
              <a:spcPct val="90000"/>
            </a:lnSpc>
            <a:spcBef>
              <a:spcPct val="0"/>
            </a:spcBef>
            <a:spcAft>
              <a:spcPct val="35000"/>
            </a:spcAft>
          </a:pPr>
          <a:r>
            <a:rPr lang="ru-RU" sz="6400" kern="1200" dirty="0" smtClean="0"/>
            <a:t>ЕГЭ</a:t>
          </a:r>
          <a:endParaRPr lang="ru-RU" sz="6400" kern="1200" dirty="0"/>
        </a:p>
      </dsp:txBody>
      <dsp:txXfrm>
        <a:off x="1401403" y="37334"/>
        <a:ext cx="2203997" cy="1068748"/>
      </dsp:txXfrm>
    </dsp:sp>
    <dsp:sp modelId="{60EDED96-8C2F-40EB-B374-5BC0A79F2CB1}">
      <dsp:nvSpPr>
        <dsp:cNvPr id="0" name=""/>
        <dsp:cNvSpPr/>
      </dsp:nvSpPr>
      <dsp:spPr>
        <a:xfrm>
          <a:off x="1595203" y="1139332"/>
          <a:ext cx="267174" cy="924330"/>
        </a:xfrm>
        <a:custGeom>
          <a:avLst/>
          <a:gdLst/>
          <a:ahLst/>
          <a:cxnLst/>
          <a:rect l="0" t="0" r="0" b="0"/>
          <a:pathLst>
            <a:path>
              <a:moveTo>
                <a:pt x="0" y="0"/>
              </a:moveTo>
              <a:lnTo>
                <a:pt x="0" y="924330"/>
              </a:lnTo>
              <a:lnTo>
                <a:pt x="267174" y="924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9227D-3D48-43DE-9FE3-3000901B0277}">
      <dsp:nvSpPr>
        <dsp:cNvPr id="0" name=""/>
        <dsp:cNvSpPr/>
      </dsp:nvSpPr>
      <dsp:spPr>
        <a:xfrm>
          <a:off x="1862377" y="1496039"/>
          <a:ext cx="1816398" cy="1135248"/>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b="1" kern="1200" dirty="0" smtClean="0"/>
            <a:t>НИКО</a:t>
          </a:r>
          <a:endParaRPr lang="ru-RU" sz="2800" b="1" kern="1200" dirty="0"/>
        </a:p>
      </dsp:txBody>
      <dsp:txXfrm>
        <a:off x="1895627" y="1529289"/>
        <a:ext cx="1749898" cy="1068748"/>
      </dsp:txXfrm>
    </dsp:sp>
    <dsp:sp modelId="{86E2EF35-2E7B-42F8-AA87-CEA44517E21E}">
      <dsp:nvSpPr>
        <dsp:cNvPr id="0" name=""/>
        <dsp:cNvSpPr/>
      </dsp:nvSpPr>
      <dsp:spPr>
        <a:xfrm>
          <a:off x="1595203" y="1139332"/>
          <a:ext cx="227049" cy="2270497"/>
        </a:xfrm>
        <a:custGeom>
          <a:avLst/>
          <a:gdLst/>
          <a:ahLst/>
          <a:cxnLst/>
          <a:rect l="0" t="0" r="0" b="0"/>
          <a:pathLst>
            <a:path>
              <a:moveTo>
                <a:pt x="0" y="0"/>
              </a:moveTo>
              <a:lnTo>
                <a:pt x="0" y="2270497"/>
              </a:lnTo>
              <a:lnTo>
                <a:pt x="227049" y="2270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4FFF2-EC52-4323-AE97-9693462BCCE0}">
      <dsp:nvSpPr>
        <dsp:cNvPr id="0" name=""/>
        <dsp:cNvSpPr/>
      </dsp:nvSpPr>
      <dsp:spPr>
        <a:xfrm>
          <a:off x="1822252" y="2842206"/>
          <a:ext cx="1816398" cy="1135248"/>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b="1" kern="1200" dirty="0" smtClean="0"/>
            <a:t>ВПР</a:t>
          </a:r>
          <a:endParaRPr lang="ru-RU" sz="2800" b="1" kern="1200" dirty="0"/>
        </a:p>
      </dsp:txBody>
      <dsp:txXfrm>
        <a:off x="1855502" y="2875456"/>
        <a:ext cx="1749898" cy="1068748"/>
      </dsp:txXfrm>
    </dsp:sp>
    <dsp:sp modelId="{8EF51656-8737-4DA2-A85F-ACB997878E3B}">
      <dsp:nvSpPr>
        <dsp:cNvPr id="0" name=""/>
        <dsp:cNvSpPr/>
      </dsp:nvSpPr>
      <dsp:spPr>
        <a:xfrm>
          <a:off x="4206275" y="4084"/>
          <a:ext cx="2270497" cy="11352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81280" rIns="121920" bIns="81280" numCol="1" spcCol="1270" anchor="ctr" anchorCtr="0">
          <a:noAutofit/>
        </a:bodyPr>
        <a:lstStyle/>
        <a:p>
          <a:pPr lvl="0" algn="ctr" defTabSz="2844800">
            <a:lnSpc>
              <a:spcPct val="90000"/>
            </a:lnSpc>
            <a:spcBef>
              <a:spcPct val="0"/>
            </a:spcBef>
            <a:spcAft>
              <a:spcPct val="35000"/>
            </a:spcAft>
          </a:pPr>
          <a:r>
            <a:rPr lang="ru-RU" sz="6400" kern="1200" dirty="0" smtClean="0"/>
            <a:t>ОГЭ</a:t>
          </a:r>
          <a:endParaRPr lang="ru-RU" sz="6400" kern="1200" dirty="0"/>
        </a:p>
      </dsp:txBody>
      <dsp:txXfrm>
        <a:off x="4239525" y="37334"/>
        <a:ext cx="2203997" cy="1068748"/>
      </dsp:txXfrm>
    </dsp:sp>
    <dsp:sp modelId="{AC15758F-4E2F-4E53-970B-F49A2C721333}">
      <dsp:nvSpPr>
        <dsp:cNvPr id="0" name=""/>
        <dsp:cNvSpPr/>
      </dsp:nvSpPr>
      <dsp:spPr>
        <a:xfrm>
          <a:off x="4433325" y="1139332"/>
          <a:ext cx="227049" cy="851436"/>
        </a:xfrm>
        <a:custGeom>
          <a:avLst/>
          <a:gdLst/>
          <a:ahLst/>
          <a:cxnLst/>
          <a:rect l="0" t="0" r="0" b="0"/>
          <a:pathLst>
            <a:path>
              <a:moveTo>
                <a:pt x="0" y="0"/>
              </a:moveTo>
              <a:lnTo>
                <a:pt x="0" y="851436"/>
              </a:lnTo>
              <a:lnTo>
                <a:pt x="227049" y="851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37CAA-45C5-409A-B21E-57511398FF44}">
      <dsp:nvSpPr>
        <dsp:cNvPr id="0" name=""/>
        <dsp:cNvSpPr/>
      </dsp:nvSpPr>
      <dsp:spPr>
        <a:xfrm>
          <a:off x="4660374" y="1423145"/>
          <a:ext cx="2334743" cy="1135248"/>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t>Международные исследования</a:t>
          </a:r>
          <a:endParaRPr lang="ru-RU" sz="2000" b="1" kern="1200" dirty="0"/>
        </a:p>
      </dsp:txBody>
      <dsp:txXfrm>
        <a:off x="4693624" y="1456395"/>
        <a:ext cx="2268243" cy="1068748"/>
      </dsp:txXfrm>
    </dsp:sp>
    <dsp:sp modelId="{FBF1104B-1EA1-4D0E-9750-BEC84482DDD5}">
      <dsp:nvSpPr>
        <dsp:cNvPr id="0" name=""/>
        <dsp:cNvSpPr/>
      </dsp:nvSpPr>
      <dsp:spPr>
        <a:xfrm>
          <a:off x="4433325" y="1139332"/>
          <a:ext cx="227049" cy="2270497"/>
        </a:xfrm>
        <a:custGeom>
          <a:avLst/>
          <a:gdLst/>
          <a:ahLst/>
          <a:cxnLst/>
          <a:rect l="0" t="0" r="0" b="0"/>
          <a:pathLst>
            <a:path>
              <a:moveTo>
                <a:pt x="0" y="0"/>
              </a:moveTo>
              <a:lnTo>
                <a:pt x="0" y="2270497"/>
              </a:lnTo>
              <a:lnTo>
                <a:pt x="227049" y="2270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E7F60-1848-45B2-8C92-969AF73263E2}">
      <dsp:nvSpPr>
        <dsp:cNvPr id="0" name=""/>
        <dsp:cNvSpPr/>
      </dsp:nvSpPr>
      <dsp:spPr>
        <a:xfrm>
          <a:off x="4660374" y="2842206"/>
          <a:ext cx="1816398" cy="1135248"/>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b="1" kern="1200" dirty="0" smtClean="0"/>
            <a:t>Исследования компетенций учителей</a:t>
          </a:r>
          <a:endParaRPr lang="ru-RU" sz="2100" b="1" kern="1200" dirty="0"/>
        </a:p>
      </dsp:txBody>
      <dsp:txXfrm>
        <a:off x="4693624" y="2875456"/>
        <a:ext cx="1749898" cy="1068748"/>
      </dsp:txXfrm>
    </dsp:sp>
    <dsp:sp modelId="{100BEFE0-2548-4C1B-9842-62A0AEBEE9CF}">
      <dsp:nvSpPr>
        <dsp:cNvPr id="0" name=""/>
        <dsp:cNvSpPr/>
      </dsp:nvSpPr>
      <dsp:spPr>
        <a:xfrm>
          <a:off x="4433325" y="1139332"/>
          <a:ext cx="227049" cy="3689558"/>
        </a:xfrm>
        <a:custGeom>
          <a:avLst/>
          <a:gdLst/>
          <a:ahLst/>
          <a:cxnLst/>
          <a:rect l="0" t="0" r="0" b="0"/>
          <a:pathLst>
            <a:path>
              <a:moveTo>
                <a:pt x="0" y="0"/>
              </a:moveTo>
              <a:lnTo>
                <a:pt x="0" y="3689558"/>
              </a:lnTo>
              <a:lnTo>
                <a:pt x="227049" y="36895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ED8BD-A0F6-4543-80D0-6DBCC1E80C54}">
      <dsp:nvSpPr>
        <dsp:cNvPr id="0" name=""/>
        <dsp:cNvSpPr/>
      </dsp:nvSpPr>
      <dsp:spPr>
        <a:xfrm>
          <a:off x="4660374" y="4261267"/>
          <a:ext cx="1816398" cy="1135248"/>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b="1" kern="1200" dirty="0" smtClean="0"/>
            <a:t>Школьные КР</a:t>
          </a:r>
          <a:endParaRPr lang="ru-RU" sz="2100" b="1" kern="1200" dirty="0"/>
        </a:p>
      </dsp:txBody>
      <dsp:txXfrm>
        <a:off x="4693624" y="4294517"/>
        <a:ext cx="1749898" cy="1068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92029-B5C2-4B35-993C-059D397918B2}">
      <dsp:nvSpPr>
        <dsp:cNvPr id="0" name=""/>
        <dsp:cNvSpPr/>
      </dsp:nvSpPr>
      <dsp:spPr>
        <a:xfrm>
          <a:off x="0" y="0"/>
          <a:ext cx="3908736" cy="699361"/>
        </a:xfrm>
        <a:prstGeom prst="roundRect">
          <a:avLst>
            <a:gd name="adj" fmla="val 10000"/>
          </a:avLst>
        </a:prstGeom>
        <a:solidFill>
          <a:schemeClr val="accent1">
            <a:lumMod val="20000"/>
            <a:lumOff val="8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Формирование перечня </a:t>
          </a:r>
          <a:r>
            <a:rPr lang="ru-RU" sz="1600" kern="1200" dirty="0" err="1" smtClean="0">
              <a:solidFill>
                <a:schemeClr val="tx1"/>
              </a:solidFill>
            </a:rPr>
            <a:t>пилотных</a:t>
          </a:r>
          <a:r>
            <a:rPr lang="ru-RU" sz="1600" kern="1200" dirty="0" smtClean="0">
              <a:solidFill>
                <a:schemeClr val="tx1"/>
              </a:solidFill>
            </a:rPr>
            <a:t> площадок (сентябрь – октябрь  2017 г.)</a:t>
          </a:r>
          <a:endParaRPr lang="ru-RU" sz="1600" kern="1200" dirty="0">
            <a:solidFill>
              <a:schemeClr val="tx1"/>
            </a:solidFill>
          </a:endParaRPr>
        </a:p>
      </dsp:txBody>
      <dsp:txXfrm>
        <a:off x="20484" y="20484"/>
        <a:ext cx="3072245" cy="658393"/>
      </dsp:txXfrm>
    </dsp:sp>
    <dsp:sp modelId="{A28F5B6B-1487-41CB-91AC-37FD3B230840}">
      <dsp:nvSpPr>
        <dsp:cNvPr id="0" name=""/>
        <dsp:cNvSpPr/>
      </dsp:nvSpPr>
      <dsp:spPr>
        <a:xfrm>
          <a:off x="291886" y="796494"/>
          <a:ext cx="3908736" cy="699361"/>
        </a:xfrm>
        <a:prstGeom prst="roundRect">
          <a:avLst>
            <a:gd name="adj" fmla="val 10000"/>
          </a:avLst>
        </a:prstGeom>
        <a:solidFill>
          <a:schemeClr val="accent1">
            <a:lumMod val="20000"/>
            <a:lumOff val="8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Определение школьной модели использования электронных учебников (ноябрь 2017 г.)</a:t>
          </a:r>
          <a:endParaRPr lang="ru-RU" sz="1600" kern="1200" dirty="0">
            <a:solidFill>
              <a:schemeClr val="tx1"/>
            </a:solidFill>
          </a:endParaRPr>
        </a:p>
      </dsp:txBody>
      <dsp:txXfrm>
        <a:off x="312370" y="816978"/>
        <a:ext cx="3121297" cy="658393"/>
      </dsp:txXfrm>
    </dsp:sp>
    <dsp:sp modelId="{15B391F4-BE77-419A-B775-BBCFCAFA498B}">
      <dsp:nvSpPr>
        <dsp:cNvPr id="0" name=""/>
        <dsp:cNvSpPr/>
      </dsp:nvSpPr>
      <dsp:spPr>
        <a:xfrm>
          <a:off x="583772" y="1592989"/>
          <a:ext cx="3908736" cy="699361"/>
        </a:xfrm>
        <a:prstGeom prst="roundRect">
          <a:avLst>
            <a:gd name="adj" fmla="val 10000"/>
          </a:avLst>
        </a:prstGeom>
        <a:solidFill>
          <a:schemeClr val="accent1">
            <a:lumMod val="20000"/>
            <a:lumOff val="8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Формирование технической инфраструктуры образовательной организации по использованию ЭУ (январь-август 2018 г.)</a:t>
          </a:r>
          <a:endParaRPr lang="ru-RU" sz="1600" kern="1200" dirty="0">
            <a:solidFill>
              <a:schemeClr val="tx1"/>
            </a:solidFill>
          </a:endParaRPr>
        </a:p>
      </dsp:txBody>
      <dsp:txXfrm>
        <a:off x="604256" y="1613473"/>
        <a:ext cx="3121297" cy="658393"/>
      </dsp:txXfrm>
    </dsp:sp>
    <dsp:sp modelId="{7378FB2E-F1CC-4A62-B9F5-8A98CD042A45}">
      <dsp:nvSpPr>
        <dsp:cNvPr id="0" name=""/>
        <dsp:cNvSpPr/>
      </dsp:nvSpPr>
      <dsp:spPr>
        <a:xfrm>
          <a:off x="875658" y="2389484"/>
          <a:ext cx="3908736" cy="699361"/>
        </a:xfrm>
        <a:prstGeom prst="roundRect">
          <a:avLst>
            <a:gd name="adj" fmla="val 10000"/>
          </a:avLst>
        </a:prstGeom>
        <a:solidFill>
          <a:schemeClr val="accent1">
            <a:lumMod val="20000"/>
            <a:lumOff val="8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Мероприятия по повышению </a:t>
          </a:r>
          <a:r>
            <a:rPr lang="ru-RU" sz="1600" kern="1200" dirty="0" err="1" smtClean="0">
              <a:solidFill>
                <a:schemeClr val="tx1"/>
              </a:solidFill>
            </a:rPr>
            <a:t>ИК-компетенции</a:t>
          </a:r>
          <a:r>
            <a:rPr lang="ru-RU" sz="1600" kern="1200" dirty="0" smtClean="0">
              <a:solidFill>
                <a:schemeClr val="tx1"/>
              </a:solidFill>
            </a:rPr>
            <a:t> педагогических работников (январь – август 2018 г.)</a:t>
          </a:r>
          <a:endParaRPr lang="ru-RU" sz="1600" kern="1200" dirty="0">
            <a:solidFill>
              <a:schemeClr val="tx1"/>
            </a:solidFill>
          </a:endParaRPr>
        </a:p>
      </dsp:txBody>
      <dsp:txXfrm>
        <a:off x="896142" y="2409968"/>
        <a:ext cx="3121297" cy="658393"/>
      </dsp:txXfrm>
    </dsp:sp>
    <dsp:sp modelId="{132C228F-B281-42F2-AF75-8CE82BC99408}">
      <dsp:nvSpPr>
        <dsp:cNvPr id="0" name=""/>
        <dsp:cNvSpPr/>
      </dsp:nvSpPr>
      <dsp:spPr>
        <a:xfrm>
          <a:off x="1167544" y="3185978"/>
          <a:ext cx="3908736" cy="699361"/>
        </a:xfrm>
        <a:prstGeom prst="roundRect">
          <a:avLst>
            <a:gd name="adj" fmla="val 10000"/>
          </a:avLst>
        </a:prstGeom>
        <a:solidFill>
          <a:schemeClr val="accent1">
            <a:lumMod val="20000"/>
            <a:lumOff val="8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Трансляция  опыта </a:t>
          </a:r>
          <a:r>
            <a:rPr lang="ru-RU" sz="1600" kern="1200" dirty="0" err="1" smtClean="0">
              <a:solidFill>
                <a:schemeClr val="tx1"/>
              </a:solidFill>
            </a:rPr>
            <a:t>пилотных</a:t>
          </a:r>
          <a:r>
            <a:rPr lang="ru-RU" sz="1600" kern="1200" dirty="0" smtClean="0">
              <a:solidFill>
                <a:schemeClr val="tx1"/>
              </a:solidFill>
            </a:rPr>
            <a:t> площадок по внедрению ЭУ</a:t>
          </a:r>
          <a:endParaRPr lang="ru-RU" sz="1600" kern="1200" dirty="0">
            <a:solidFill>
              <a:schemeClr val="tx1"/>
            </a:solidFill>
          </a:endParaRPr>
        </a:p>
      </dsp:txBody>
      <dsp:txXfrm>
        <a:off x="1188028" y="3206462"/>
        <a:ext cx="3121297" cy="658393"/>
      </dsp:txXfrm>
    </dsp:sp>
    <dsp:sp modelId="{BABA08F2-8F4A-443B-AAD7-504A7FBE42FF}">
      <dsp:nvSpPr>
        <dsp:cNvPr id="0" name=""/>
        <dsp:cNvSpPr/>
      </dsp:nvSpPr>
      <dsp:spPr>
        <a:xfrm>
          <a:off x="3454151" y="510922"/>
          <a:ext cx="454584" cy="454584"/>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3556432" y="510922"/>
        <a:ext cx="250022" cy="342074"/>
      </dsp:txXfrm>
    </dsp:sp>
    <dsp:sp modelId="{78B01901-5A00-4C5F-839E-8F4C69DD8ECD}">
      <dsp:nvSpPr>
        <dsp:cNvPr id="0" name=""/>
        <dsp:cNvSpPr/>
      </dsp:nvSpPr>
      <dsp:spPr>
        <a:xfrm>
          <a:off x="3746037" y="1307416"/>
          <a:ext cx="454584" cy="454584"/>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3848318" y="1307416"/>
        <a:ext cx="250022" cy="342074"/>
      </dsp:txXfrm>
    </dsp:sp>
    <dsp:sp modelId="{B1F96DB5-CD48-4D33-8A00-DFA5F77878A9}">
      <dsp:nvSpPr>
        <dsp:cNvPr id="0" name=""/>
        <dsp:cNvSpPr/>
      </dsp:nvSpPr>
      <dsp:spPr>
        <a:xfrm>
          <a:off x="4037923" y="2092255"/>
          <a:ext cx="454584" cy="454584"/>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4140204" y="2092255"/>
        <a:ext cx="250022" cy="342074"/>
      </dsp:txXfrm>
    </dsp:sp>
    <dsp:sp modelId="{115A95A5-0B03-462E-936A-436E4D0D0CE8}">
      <dsp:nvSpPr>
        <dsp:cNvPr id="0" name=""/>
        <dsp:cNvSpPr/>
      </dsp:nvSpPr>
      <dsp:spPr>
        <a:xfrm>
          <a:off x="4329810" y="2896520"/>
          <a:ext cx="454584" cy="454584"/>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4432091" y="2896520"/>
        <a:ext cx="250022" cy="342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0.31319</cdr:x>
      <cdr:y>0.50824</cdr:y>
    </cdr:from>
    <cdr:to>
      <cdr:x>0.42636</cdr:x>
      <cdr:y>0.73874</cdr:y>
    </cdr:to>
    <cdr:sp macro="" textlink="">
      <cdr:nvSpPr>
        <cdr:cNvPr id="2" name="TextBox 1"/>
        <cdr:cNvSpPr txBox="1"/>
      </cdr:nvSpPr>
      <cdr:spPr>
        <a:xfrm xmlns:a="http://schemas.openxmlformats.org/drawingml/2006/main">
          <a:off x="2530559"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0.05376</cdr:x>
      <cdr:y>0.53135</cdr:y>
    </cdr:from>
    <cdr:to>
      <cdr:x>0.09751</cdr:x>
      <cdr:y>0.66974</cdr:y>
    </cdr:to>
    <cdr:sp macro="" textlink="">
      <cdr:nvSpPr>
        <cdr:cNvPr id="4" name="TextBox 3"/>
        <cdr:cNvSpPr txBox="1"/>
      </cdr:nvSpPr>
      <cdr:spPr>
        <a:xfrm xmlns:a="http://schemas.openxmlformats.org/drawingml/2006/main">
          <a:off x="442392" y="2404864"/>
          <a:ext cx="360040" cy="6263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0.05376</cdr:x>
      <cdr:y>0.53135</cdr:y>
    </cdr:from>
    <cdr:to>
      <cdr:x>0.09751</cdr:x>
      <cdr:y>0.66974</cdr:y>
    </cdr:to>
    <cdr:sp macro="" textlink="">
      <cdr:nvSpPr>
        <cdr:cNvPr id="4" name="TextBox 3"/>
        <cdr:cNvSpPr txBox="1"/>
      </cdr:nvSpPr>
      <cdr:spPr>
        <a:xfrm xmlns:a="http://schemas.openxmlformats.org/drawingml/2006/main">
          <a:off x="442392" y="2404864"/>
          <a:ext cx="360040" cy="6263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0F28D699-C930-4124-B96A-AB9A977B352E}" type="datetimeFigureOut">
              <a:rPr lang="ru-RU" smtClean="0"/>
              <a:pPr/>
              <a:t>31.08.2017</a:t>
            </a:fld>
            <a:endParaRPr lang="ru-RU"/>
          </a:p>
        </p:txBody>
      </p:sp>
      <p:sp>
        <p:nvSpPr>
          <p:cNvPr id="4" name="Нижний колонтитул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1AD1D6E0-AEFF-46DC-8B73-D97C2C577BA0}" type="slidenum">
              <a:rPr lang="ru-RU" smtClean="0"/>
              <a:pPr/>
              <a:t>‹#›</a:t>
            </a:fld>
            <a:endParaRPr lang="ru-RU"/>
          </a:p>
        </p:txBody>
      </p:sp>
    </p:spTree>
    <p:extLst>
      <p:ext uri="{BB962C8B-B14F-4D97-AF65-F5344CB8AC3E}">
        <p14:creationId xmlns:p14="http://schemas.microsoft.com/office/powerpoint/2010/main" val="285595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588627" y="0"/>
            <a:ext cx="4275403" cy="336788"/>
          </a:xfrm>
          <a:prstGeom prst="rect">
            <a:avLst/>
          </a:prstGeom>
        </p:spPr>
        <p:txBody>
          <a:bodyPr vert="horz" lIns="91440" tIns="45720" rIns="91440" bIns="45720" rtlCol="0"/>
          <a:lstStyle>
            <a:lvl1pPr algn="r">
              <a:defRPr sz="1200"/>
            </a:lvl1pPr>
          </a:lstStyle>
          <a:p>
            <a:fld id="{2D9EA4A2-D425-4AC1-B0D5-F1453C02D164}" type="datetimeFigureOut">
              <a:rPr lang="ru-RU" smtClean="0"/>
              <a:pPr/>
              <a:t>31.08.2017</a:t>
            </a:fld>
            <a:endParaRPr lang="ru-RU"/>
          </a:p>
        </p:txBody>
      </p:sp>
      <p:sp>
        <p:nvSpPr>
          <p:cNvPr id="4" name="Образ слайда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397806"/>
            <a:ext cx="4275403" cy="3367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588627" y="6397806"/>
            <a:ext cx="4275403" cy="336788"/>
          </a:xfrm>
          <a:prstGeom prst="rect">
            <a:avLst/>
          </a:prstGeom>
        </p:spPr>
        <p:txBody>
          <a:bodyPr vert="horz" lIns="91440" tIns="45720" rIns="91440" bIns="45720" rtlCol="0" anchor="b"/>
          <a:lstStyle>
            <a:lvl1pPr algn="r">
              <a:defRPr sz="1200"/>
            </a:lvl1pPr>
          </a:lstStyle>
          <a:p>
            <a:fld id="{A8F51122-7126-4A05-A321-5F726052F84D}" type="slidenum">
              <a:rPr lang="ru-RU" smtClean="0"/>
              <a:pPr/>
              <a:t>‹#›</a:t>
            </a:fld>
            <a:endParaRPr lang="ru-RU"/>
          </a:p>
        </p:txBody>
      </p:sp>
    </p:spTree>
    <p:extLst>
      <p:ext uri="{BB962C8B-B14F-4D97-AF65-F5344CB8AC3E}">
        <p14:creationId xmlns:p14="http://schemas.microsoft.com/office/powerpoint/2010/main" val="101823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4B8B86-C450-4649-8C55-B1AAC1D679DF}" type="slidenum">
              <a:rPr lang="ru-RU" smtClean="0"/>
              <a:pPr/>
              <a:t>2</a:t>
            </a:fld>
            <a:endParaRPr lang="ru-RU"/>
          </a:p>
        </p:txBody>
      </p:sp>
    </p:spTree>
    <p:extLst>
      <p:ext uri="{BB962C8B-B14F-4D97-AF65-F5344CB8AC3E}">
        <p14:creationId xmlns:p14="http://schemas.microsoft.com/office/powerpoint/2010/main" val="93893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5487956A-AC01-4C6F-B37F-50E8D9E60852}" type="slidenum">
              <a:rPr lang="ru-RU" smtClean="0"/>
              <a:pPr/>
              <a:t>20</a:t>
            </a:fld>
            <a:endParaRPr lang="ru-RU"/>
          </a:p>
        </p:txBody>
      </p:sp>
    </p:spTree>
    <p:extLst>
      <p:ext uri="{BB962C8B-B14F-4D97-AF65-F5344CB8AC3E}">
        <p14:creationId xmlns:p14="http://schemas.microsoft.com/office/powerpoint/2010/main" val="35730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87956A-AC01-4C6F-B37F-50E8D9E60852}" type="slidenum">
              <a:rPr lang="ru-RU" smtClean="0"/>
              <a:pPr/>
              <a:t>22</a:t>
            </a:fld>
            <a:endParaRPr lang="ru-RU"/>
          </a:p>
        </p:txBody>
      </p:sp>
    </p:spTree>
    <p:extLst>
      <p:ext uri="{BB962C8B-B14F-4D97-AF65-F5344CB8AC3E}">
        <p14:creationId xmlns:p14="http://schemas.microsoft.com/office/powerpoint/2010/main" val="425871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807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87956A-AC01-4C6F-B37F-50E8D9E60852}" type="slidenum">
              <a:rPr lang="ru-RU" smtClean="0"/>
              <a:pPr/>
              <a:t>24</a:t>
            </a:fld>
            <a:endParaRPr lang="ru-RU"/>
          </a:p>
        </p:txBody>
      </p:sp>
    </p:spTree>
    <p:extLst>
      <p:ext uri="{BB962C8B-B14F-4D97-AF65-F5344CB8AC3E}">
        <p14:creationId xmlns:p14="http://schemas.microsoft.com/office/powerpoint/2010/main" val="34407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xfrm>
            <a:off x="3417888" y="841375"/>
            <a:ext cx="3030537" cy="227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3D3A8-FD03-4663-9081-DB8B42D8B446}" type="slidenum">
              <a:rPr lang="ru-RU" altLang="ru-RU">
                <a:solidFill>
                  <a:srgbClr val="000000"/>
                </a:solidFill>
              </a:rPr>
              <a:pPr>
                <a:spcBef>
                  <a:spcPct val="0"/>
                </a:spcBef>
              </a:pPr>
              <a:t>26</a:t>
            </a:fld>
            <a:endParaRPr lang="ru-RU" altLang="ru-RU">
              <a:solidFill>
                <a:srgbClr val="000000"/>
              </a:solidFill>
            </a:endParaRPr>
          </a:p>
        </p:txBody>
      </p:sp>
    </p:spTree>
    <p:extLst>
      <p:ext uri="{BB962C8B-B14F-4D97-AF65-F5344CB8AC3E}">
        <p14:creationId xmlns:p14="http://schemas.microsoft.com/office/powerpoint/2010/main" val="332090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xfrm>
            <a:off x="3032125" y="549275"/>
            <a:ext cx="3665538" cy="2747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9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9" indent="-285711" eaLnBrk="0" hangingPunct="0">
              <a:spcBef>
                <a:spcPct val="30000"/>
              </a:spcBef>
              <a:defRPr sz="1200">
                <a:solidFill>
                  <a:schemeClr val="tx1"/>
                </a:solidFill>
                <a:latin typeface="Calibri" pitchFamily="34" charset="0"/>
              </a:defRPr>
            </a:lvl2pPr>
            <a:lvl3pPr marL="1142844" indent="-228569" eaLnBrk="0" hangingPunct="0">
              <a:spcBef>
                <a:spcPct val="30000"/>
              </a:spcBef>
              <a:defRPr sz="1200">
                <a:solidFill>
                  <a:schemeClr val="tx1"/>
                </a:solidFill>
                <a:latin typeface="Calibri" pitchFamily="34" charset="0"/>
              </a:defRPr>
            </a:lvl3pPr>
            <a:lvl4pPr marL="1599981" indent="-228569" eaLnBrk="0" hangingPunct="0">
              <a:spcBef>
                <a:spcPct val="30000"/>
              </a:spcBef>
              <a:defRPr sz="1200">
                <a:solidFill>
                  <a:schemeClr val="tx1"/>
                </a:solidFill>
                <a:latin typeface="Calibri" pitchFamily="34" charset="0"/>
              </a:defRPr>
            </a:lvl4pPr>
            <a:lvl5pPr marL="2057119" indent="-228569" eaLnBrk="0" hangingPunct="0">
              <a:spcBef>
                <a:spcPct val="30000"/>
              </a:spcBef>
              <a:defRPr sz="1200">
                <a:solidFill>
                  <a:schemeClr val="tx1"/>
                </a:solidFill>
                <a:latin typeface="Calibri" pitchFamily="34" charset="0"/>
              </a:defRPr>
            </a:lvl5pPr>
            <a:lvl6pPr marL="2514257" indent="-228569" eaLnBrk="0" fontAlgn="base" hangingPunct="0">
              <a:spcBef>
                <a:spcPct val="30000"/>
              </a:spcBef>
              <a:spcAft>
                <a:spcPct val="0"/>
              </a:spcAft>
              <a:defRPr sz="1200">
                <a:solidFill>
                  <a:schemeClr val="tx1"/>
                </a:solidFill>
                <a:latin typeface="Calibri" pitchFamily="34" charset="0"/>
              </a:defRPr>
            </a:lvl6pPr>
            <a:lvl7pPr marL="2971394" indent="-228569" eaLnBrk="0" fontAlgn="base" hangingPunct="0">
              <a:spcBef>
                <a:spcPct val="30000"/>
              </a:spcBef>
              <a:spcAft>
                <a:spcPct val="0"/>
              </a:spcAft>
              <a:defRPr sz="1200">
                <a:solidFill>
                  <a:schemeClr val="tx1"/>
                </a:solidFill>
                <a:latin typeface="Calibri" pitchFamily="34" charset="0"/>
              </a:defRPr>
            </a:lvl7pPr>
            <a:lvl8pPr marL="3428532" indent="-228569" eaLnBrk="0" fontAlgn="base" hangingPunct="0">
              <a:spcBef>
                <a:spcPct val="30000"/>
              </a:spcBef>
              <a:spcAft>
                <a:spcPct val="0"/>
              </a:spcAft>
              <a:defRPr sz="1200">
                <a:solidFill>
                  <a:schemeClr val="tx1"/>
                </a:solidFill>
                <a:latin typeface="Calibri" pitchFamily="34" charset="0"/>
              </a:defRPr>
            </a:lvl8pPr>
            <a:lvl9pPr marL="3885669"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53F188-6476-41B2-A128-90661AA5E69B}" type="slidenum">
              <a:rPr lang="ru-RU" altLang="ru-RU" smtClean="0">
                <a:cs typeface="Arial" pitchFamily="34" charset="0"/>
              </a:rPr>
              <a:pPr eaLnBrk="1" hangingPunct="1">
                <a:spcBef>
                  <a:spcPct val="0"/>
                </a:spcBef>
              </a:pPr>
              <a:t>27</a:t>
            </a:fld>
            <a:endParaRPr lang="ru-RU" altLang="ru-RU" smtClean="0">
              <a:cs typeface="Arial" pitchFamily="34" charset="0"/>
            </a:endParaRPr>
          </a:p>
        </p:txBody>
      </p:sp>
    </p:spTree>
    <p:extLst>
      <p:ext uri="{BB962C8B-B14F-4D97-AF65-F5344CB8AC3E}">
        <p14:creationId xmlns:p14="http://schemas.microsoft.com/office/powerpoint/2010/main" val="18491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C4B8B86-C450-4649-8C55-B1AAC1D679DF}" type="slidenum">
              <a:rPr lang="ru-RU" smtClean="0"/>
              <a:pPr/>
              <a:t>28</a:t>
            </a:fld>
            <a:endParaRPr lang="ru-RU"/>
          </a:p>
        </p:txBody>
      </p:sp>
    </p:spTree>
    <p:extLst>
      <p:ext uri="{BB962C8B-B14F-4D97-AF65-F5344CB8AC3E}">
        <p14:creationId xmlns:p14="http://schemas.microsoft.com/office/powerpoint/2010/main" val="480187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Изучение астрономии как обязательного предмета на уровне среднего общего</a:t>
            </a:r>
            <a:r>
              <a:rPr lang="ru-RU" baseline="0" dirty="0" smtClean="0"/>
              <a:t> образования вводится в российских школах с 2017-2018 учебного года. Однако, дата 1 сентября 2017 года обозначена на федеральном уровне как ориентир. У каждой средней школы есть право самостоятельно принимать решение о включении астрономии в расписание с 1 сентября 2017 года или позже – с 1 января 2018. Определяющим здесь является фактическая готовность школы к качественному преподаванию этого предмета.</a:t>
            </a:r>
            <a:endParaRPr lang="ru-RU" dirty="0"/>
          </a:p>
        </p:txBody>
      </p:sp>
      <p:sp>
        <p:nvSpPr>
          <p:cNvPr id="4" name="Номер слайда 3"/>
          <p:cNvSpPr>
            <a:spLocks noGrp="1"/>
          </p:cNvSpPr>
          <p:nvPr>
            <p:ph type="sldNum" sz="quarter" idx="10"/>
          </p:nvPr>
        </p:nvSpPr>
        <p:spPr/>
        <p:txBody>
          <a:bodyPr/>
          <a:lstStyle/>
          <a:p>
            <a:fld id="{FB343529-B68E-432C-9098-C253BD3DD442}" type="slidenum">
              <a:rPr lang="ru-RU" smtClean="0"/>
              <a:pPr/>
              <a:t>29</a:t>
            </a:fld>
            <a:endParaRPr lang="ru-RU"/>
          </a:p>
        </p:txBody>
      </p:sp>
    </p:spTree>
    <p:extLst>
      <p:ext uri="{BB962C8B-B14F-4D97-AF65-F5344CB8AC3E}">
        <p14:creationId xmlns:p14="http://schemas.microsoft.com/office/powerpoint/2010/main" val="345258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1947DE1-D025-4C6A-B587-AC7C24712BFB}" type="slidenum">
              <a:rPr lang="ru-RU" smtClean="0"/>
              <a:pPr/>
              <a:t>31</a:t>
            </a:fld>
            <a:endParaRPr lang="ru-RU"/>
          </a:p>
        </p:txBody>
      </p:sp>
    </p:spTree>
    <p:extLst>
      <p:ext uri="{BB962C8B-B14F-4D97-AF65-F5344CB8AC3E}">
        <p14:creationId xmlns:p14="http://schemas.microsoft.com/office/powerpoint/2010/main" val="132343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87956A-AC01-4C6F-B37F-50E8D9E60852}" type="slidenum">
              <a:rPr lang="ru-RU" smtClean="0"/>
              <a:pPr/>
              <a:t>33</a:t>
            </a:fld>
            <a:endParaRPr lang="ru-RU"/>
          </a:p>
        </p:txBody>
      </p:sp>
    </p:spTree>
    <p:extLst>
      <p:ext uri="{BB962C8B-B14F-4D97-AF65-F5344CB8AC3E}">
        <p14:creationId xmlns:p14="http://schemas.microsoft.com/office/powerpoint/2010/main" val="257806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3A18214-C9BE-45F8-9465-46CB2FC9C795}" type="slidenum">
              <a:rPr lang="ru-RU" smtClean="0"/>
              <a:pPr/>
              <a:t>4</a:t>
            </a:fld>
            <a:endParaRPr lang="ru-RU"/>
          </a:p>
        </p:txBody>
      </p:sp>
    </p:spTree>
    <p:extLst>
      <p:ext uri="{BB962C8B-B14F-4D97-AF65-F5344CB8AC3E}">
        <p14:creationId xmlns:p14="http://schemas.microsoft.com/office/powerpoint/2010/main" val="405987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1B11E1-52A0-4AA6-BBCB-D8D82D297825}" type="slidenum">
              <a:rPr lang="ru-RU" smtClean="0"/>
              <a:pPr/>
              <a:t>34</a:t>
            </a:fld>
            <a:endParaRPr lang="ru-RU"/>
          </a:p>
        </p:txBody>
      </p:sp>
    </p:spTree>
    <p:extLst>
      <p:ext uri="{BB962C8B-B14F-4D97-AF65-F5344CB8AC3E}">
        <p14:creationId xmlns:p14="http://schemas.microsoft.com/office/powerpoint/2010/main" val="53938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15D3F6-3368-4DF7-876D-3E7696E78511}" type="slidenum">
              <a:rPr lang="ru-RU" smtClean="0"/>
              <a:pPr/>
              <a:t>37</a:t>
            </a:fld>
            <a:endParaRPr lang="ru-RU"/>
          </a:p>
        </p:txBody>
      </p:sp>
    </p:spTree>
    <p:extLst>
      <p:ext uri="{BB962C8B-B14F-4D97-AF65-F5344CB8AC3E}">
        <p14:creationId xmlns:p14="http://schemas.microsoft.com/office/powerpoint/2010/main" val="198060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A73818-2563-4A6E-827F-CD158147F1B5}" type="slidenum">
              <a:rPr lang="ru-RU" smtClean="0"/>
              <a:pPr/>
              <a:t>12</a:t>
            </a:fld>
            <a:endParaRPr lang="ru-RU"/>
          </a:p>
        </p:txBody>
      </p:sp>
    </p:spTree>
    <p:extLst>
      <p:ext uri="{BB962C8B-B14F-4D97-AF65-F5344CB8AC3E}">
        <p14:creationId xmlns:p14="http://schemas.microsoft.com/office/powerpoint/2010/main" val="410974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200" dirty="0" smtClean="0"/>
              <a:t>По итогом НОКО ДОУ лучшими муниципальными образованиям с точки зрения развития и функционирования дошкольного образования можно считать города </a:t>
            </a:r>
            <a:r>
              <a:rPr lang="ru-RU" altLang="ru-RU" sz="1200" b="1" dirty="0" smtClean="0">
                <a:solidFill>
                  <a:srgbClr val="C00000"/>
                </a:solidFill>
              </a:rPr>
              <a:t>Кунгур и Березники, </a:t>
            </a:r>
            <a:r>
              <a:rPr lang="ru-RU" altLang="ru-RU" sz="1200" b="1" dirty="0" err="1" smtClean="0">
                <a:solidFill>
                  <a:srgbClr val="C00000"/>
                </a:solidFill>
              </a:rPr>
              <a:t>Осинский</a:t>
            </a:r>
            <a:r>
              <a:rPr lang="ru-RU" altLang="ru-RU" sz="1200" b="1" dirty="0" smtClean="0">
                <a:solidFill>
                  <a:srgbClr val="C00000"/>
                </a:solidFill>
              </a:rPr>
              <a:t> район, ЗАТО Звездный, </a:t>
            </a:r>
            <a:r>
              <a:rPr lang="ru-RU" altLang="ru-RU" sz="1200" b="1" dirty="0" err="1" smtClean="0">
                <a:solidFill>
                  <a:srgbClr val="C00000"/>
                </a:solidFill>
              </a:rPr>
              <a:t>Губаху</a:t>
            </a:r>
            <a:r>
              <a:rPr lang="ru-RU" altLang="ru-RU" sz="1200" dirty="0" smtClean="0"/>
              <a:t>. В них дошкольные образовательные учреждения в ходе НОКО в среднем набрали от 139,8 до 128,6 баллов. ТОП-10 муниципальных образований по итогам НОКО ДОУ выглядит следующим образом </a:t>
            </a:r>
          </a:p>
          <a:p>
            <a:endParaRPr lang="ru-RU" dirty="0"/>
          </a:p>
        </p:txBody>
      </p:sp>
      <p:sp>
        <p:nvSpPr>
          <p:cNvPr id="4" name="Номер слайда 3"/>
          <p:cNvSpPr>
            <a:spLocks noGrp="1"/>
          </p:cNvSpPr>
          <p:nvPr>
            <p:ph type="sldNum" sz="quarter" idx="10"/>
          </p:nvPr>
        </p:nvSpPr>
        <p:spPr/>
        <p:txBody>
          <a:bodyPr/>
          <a:lstStyle/>
          <a:p>
            <a:fld id="{71A73818-2563-4A6E-827F-CD158147F1B5}" type="slidenum">
              <a:rPr lang="ru-RU" smtClean="0"/>
              <a:pPr/>
              <a:t>13</a:t>
            </a:fld>
            <a:endParaRPr lang="ru-RU"/>
          </a:p>
        </p:txBody>
      </p:sp>
    </p:spTree>
    <p:extLst>
      <p:ext uri="{BB962C8B-B14F-4D97-AF65-F5344CB8AC3E}">
        <p14:creationId xmlns:p14="http://schemas.microsoft.com/office/powerpoint/2010/main" val="26922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71A73818-2563-4A6E-827F-CD158147F1B5}" type="slidenum">
              <a:rPr lang="ru-RU" smtClean="0"/>
              <a:pPr/>
              <a:t>14</a:t>
            </a:fld>
            <a:endParaRPr lang="ru-RU"/>
          </a:p>
        </p:txBody>
      </p:sp>
    </p:spTree>
    <p:extLst>
      <p:ext uri="{BB962C8B-B14F-4D97-AF65-F5344CB8AC3E}">
        <p14:creationId xmlns:p14="http://schemas.microsoft.com/office/powerpoint/2010/main" val="115960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solidFill>
                  <a:srgbClr val="000000"/>
                </a:solidFill>
                <a:latin typeface="Times New Roman" pitchFamily="18" charset="0"/>
                <a:cs typeface="Times New Roman" pitchFamily="18" charset="0"/>
              </a:rPr>
              <a:t>Единая система оценки качества состоит из нескольких подсистем. </a:t>
            </a:r>
          </a:p>
          <a:p>
            <a:r>
              <a:rPr lang="ru-RU" b="1" smtClean="0">
                <a:solidFill>
                  <a:srgbClr val="000000"/>
                </a:solidFill>
                <a:latin typeface="Times New Roman" pitchFamily="18" charset="0"/>
                <a:cs typeface="Times New Roman" pitchFamily="18" charset="0"/>
              </a:rPr>
              <a:t>Главная задача системы ЕСОКО – мероприятия, направленные на улучшение системы образования в России</a:t>
            </a:r>
            <a:endParaRPr lang="ru-RU" b="1" smtClean="0"/>
          </a:p>
        </p:txBody>
      </p:sp>
      <p:sp>
        <p:nvSpPr>
          <p:cNvPr id="119812" name="Номер слайда 3"/>
          <p:cNvSpPr>
            <a:spLocks noGrp="1"/>
          </p:cNvSpPr>
          <p:nvPr>
            <p:ph type="sldNum" sz="quarter" idx="5"/>
          </p:nvPr>
        </p:nvSpPr>
        <p:spPr bwMode="auto">
          <a:noFill/>
          <a:ln>
            <a:miter lim="800000"/>
            <a:headEnd/>
            <a:tailEnd/>
          </a:ln>
        </p:spPr>
        <p:txBody>
          <a:bodyPr/>
          <a:lstStyle/>
          <a:p>
            <a:fld id="{764B6B7F-18EB-4A0D-BE2B-B477F84BC24A}" type="slidenum">
              <a:rPr lang="ru-RU" altLang="ru-RU"/>
              <a:pPr/>
              <a:t>16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800" smtClean="0"/>
              <a:t>Национальные Экзамены с высокими ставками ежегодно сдают около 1 млн. человек в России и 38 тысяч (12 и 26) школьников в Пермском крае. Остальные исследования являются выборочными и их ставки очень малы.</a:t>
            </a:r>
          </a:p>
        </p:txBody>
      </p:sp>
      <p:sp>
        <p:nvSpPr>
          <p:cNvPr id="117764" name="Номер слайда 3"/>
          <p:cNvSpPr>
            <a:spLocks noGrp="1"/>
          </p:cNvSpPr>
          <p:nvPr>
            <p:ph type="sldNum" sz="quarter" idx="5"/>
          </p:nvPr>
        </p:nvSpPr>
        <p:spPr bwMode="auto">
          <a:noFill/>
          <a:ln>
            <a:miter lim="800000"/>
            <a:headEnd/>
            <a:tailEnd/>
          </a:ln>
        </p:spPr>
        <p:txBody>
          <a:bodyPr/>
          <a:lstStyle/>
          <a:p>
            <a:fld id="{165CED9C-4450-4A33-A5EA-34FA9272B6E4}" type="slidenum">
              <a:rPr lang="ru-RU" altLang="ru-RU"/>
              <a:pPr/>
              <a:t>17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indent="449263" algn="just">
              <a:lnSpc>
                <a:spcPts val="1800"/>
              </a:lnSpc>
            </a:pPr>
            <a:r>
              <a:rPr lang="ru-RU" dirty="0" smtClean="0">
                <a:latin typeface="Times New Roman" pitchFamily="18" charset="0"/>
                <a:cs typeface="Times New Roman" pitchFamily="18" charset="0"/>
              </a:rPr>
              <a:t>Следующий элемент ЕСОКО — это итоговая аттестация: единый государственный экзамен и ГИА в 9 классах. При этом ЕГЭ мы считаем ключевым, но не главным элементом системы. Это завершение обучения. Главное — это основная школа. Там, мы видим в результате наших исследований, сосредоточены основные проблемы. Невнимание к основной школе порождает проблемы, которые углубляются потом на итоговых аттестациях.</a:t>
            </a:r>
            <a:endParaRPr lang="ru-RU" sz="1000" dirty="0" smtClean="0">
              <a:ea typeface="Calibri" pitchFamily="34" charset="0"/>
              <a:cs typeface="Times New Roman" pitchFamily="18" charset="0"/>
            </a:endParaRPr>
          </a:p>
          <a:p>
            <a:pPr indent="449263" algn="just">
              <a:lnSpc>
                <a:spcPts val="1800"/>
              </a:lnSpc>
            </a:pPr>
            <a:r>
              <a:rPr lang="ru-RU" dirty="0" smtClean="0">
                <a:latin typeface="Times New Roman" pitchFamily="18" charset="0"/>
                <a:cs typeface="Times New Roman" pitchFamily="18" charset="0"/>
              </a:rPr>
              <a:t>Итак, из ЕГЭ уходит тестовая часть с выбором ответов почти по всем предметам. Разрабатывается модель устной части экзамена по русскому языку. Уже есть новая модель экзамена по литературе, предполагающая отказ от кратких ответов. Планируется, что ЕГЭ по литературе будет состоять только из заданий, требующих развернутых ответов. Создается модель сдачи информатики на компьютерах.</a:t>
            </a:r>
            <a:endParaRPr lang="ru-RU" sz="1000" dirty="0" smtClean="0">
              <a:cs typeface="Calibri" pitchFamily="34" charset="0"/>
            </a:endParaRPr>
          </a:p>
          <a:p>
            <a:pPr indent="449263" algn="just">
              <a:lnSpc>
                <a:spcPts val="1800"/>
              </a:lnSpc>
            </a:pPr>
            <a:r>
              <a:rPr lang="ru-RU" dirty="0" smtClean="0">
                <a:latin typeface="Times New Roman" pitchFamily="18" charset="0"/>
                <a:cs typeface="Times New Roman" pitchFamily="18" charset="0"/>
              </a:rPr>
              <a:t> Но если в ЕГЭ уровень объективности приближается к максимуму, то по остальным испытаниям остаются вопросы. Так, не все в порядке с объективностью оценивания итогового сочинения. Есть случаи, когда сочинение пишется отлично, а потом на ЕГЭ по русскому языку выявляются проблемы. Кроме того, есть проблемы и с объективностью оценки ГИА-9. Это в свою очередь, создает «напряженность» в 11-м классе, когда ученик, получивший несоответствующую оценку, переходит в старшую школу, где затем сталкивается «с объективным экзаменом».</a:t>
            </a:r>
            <a:endParaRPr lang="ru-RU" sz="1000" dirty="0" smtClean="0">
              <a:cs typeface="Calibri" pitchFamily="34" charset="0"/>
            </a:endParaRPr>
          </a:p>
          <a:p>
            <a:pPr indent="449263" algn="just">
              <a:lnSpc>
                <a:spcPts val="1800"/>
              </a:lnSpc>
            </a:pPr>
            <a:r>
              <a:rPr lang="ru-RU" dirty="0" smtClean="0">
                <a:latin typeface="Times New Roman" pitchFamily="18" charset="0"/>
                <a:cs typeface="Times New Roman" pitchFamily="18" charset="0"/>
              </a:rPr>
              <a:t>Для повышения качества образования </a:t>
            </a:r>
            <a:r>
              <a:rPr lang="ru-RU" dirty="0" err="1" smtClean="0">
                <a:latin typeface="Times New Roman" pitchFamily="18" charset="0"/>
                <a:cs typeface="Times New Roman" pitchFamily="18" charset="0"/>
              </a:rPr>
              <a:t>Рособрнадзор</a:t>
            </a:r>
            <a:r>
              <a:rPr lang="ru-RU" dirty="0" smtClean="0">
                <a:latin typeface="Times New Roman" pitchFamily="18" charset="0"/>
                <a:cs typeface="Times New Roman" pitchFamily="18" charset="0"/>
              </a:rPr>
              <a:t> увеличивает количество предметов по выбору в ГИА-9. </a:t>
            </a:r>
          </a:p>
          <a:p>
            <a:pPr indent="449263" algn="just">
              <a:lnSpc>
                <a:spcPts val="1800"/>
              </a:lnSpc>
            </a:pPr>
            <a:r>
              <a:rPr lang="ru-RU" sz="1000" dirty="0" smtClean="0">
                <a:latin typeface="Times New Roman" pitchFamily="18" charset="0"/>
                <a:cs typeface="Calibri" pitchFamily="34" charset="0"/>
              </a:rPr>
              <a:t>У ЕГЭ и ОГЭ должно быть человеческое лицо!</a:t>
            </a:r>
            <a:endParaRPr lang="ru-RU" sz="1000" dirty="0" smtClean="0">
              <a:cs typeface="Calibri" pitchFamily="34" charset="0"/>
            </a:endParaRPr>
          </a:p>
          <a:p>
            <a:pPr indent="449263"/>
            <a:endParaRPr lang="ru-RU" dirty="0" smtClean="0"/>
          </a:p>
        </p:txBody>
      </p:sp>
      <p:sp>
        <p:nvSpPr>
          <p:cNvPr id="123908" name="Номер слайда 3"/>
          <p:cNvSpPr>
            <a:spLocks noGrp="1"/>
          </p:cNvSpPr>
          <p:nvPr>
            <p:ph type="sldNum" sz="quarter" idx="5"/>
          </p:nvPr>
        </p:nvSpPr>
        <p:spPr bwMode="auto">
          <a:noFill/>
          <a:ln>
            <a:miter lim="800000"/>
            <a:headEnd/>
            <a:tailEnd/>
          </a:ln>
        </p:spPr>
        <p:txBody>
          <a:bodyPr/>
          <a:lstStyle/>
          <a:p>
            <a:fld id="{17DA567D-8E64-49B1-8F14-DFFB7F322188}" type="slidenum">
              <a:rPr lang="ru-RU" altLang="ru-RU"/>
              <a:pPr/>
              <a:t>18</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87956A-AC01-4C6F-B37F-50E8D9E60852}" type="slidenum">
              <a:rPr lang="ru-RU" smtClean="0"/>
              <a:pPr/>
              <a:t>19</a:t>
            </a:fld>
            <a:endParaRPr lang="ru-RU"/>
          </a:p>
        </p:txBody>
      </p:sp>
    </p:spTree>
    <p:extLst>
      <p:ext uri="{BB962C8B-B14F-4D97-AF65-F5344CB8AC3E}">
        <p14:creationId xmlns:p14="http://schemas.microsoft.com/office/powerpoint/2010/main" val="144289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197735"/>
            <a:ext cx="2400300" cy="49792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361386" y="1197735"/>
            <a:ext cx="2400300" cy="49792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FA762D-C2B3-4E36-9D83-BD7D8352345D}" type="datetime1">
              <a:rPr lang="ru-RU" smtClean="0"/>
              <a:pPr/>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7086600" y="6492876"/>
            <a:ext cx="2057400" cy="365125"/>
          </a:xfrm>
        </p:spPr>
        <p:txBody>
          <a:bodyPr/>
          <a:lstStyle>
            <a:lvl1pPr>
              <a:defRPr sz="1600"/>
            </a:lvl1pPr>
          </a:lstStyle>
          <a:p>
            <a:fld id="{1DE20617-AAE8-49C5-BA31-60FDCA11F4A9}" type="slidenum">
              <a:rPr lang="ru-RU" smtClean="0"/>
              <a:pPr/>
              <a:t>‹#›</a:t>
            </a:fld>
            <a:endParaRPr lang="ru-RU"/>
          </a:p>
        </p:txBody>
      </p:sp>
      <p:sp>
        <p:nvSpPr>
          <p:cNvPr id="8" name="Объект 3"/>
          <p:cNvSpPr>
            <a:spLocks noGrp="1"/>
          </p:cNvSpPr>
          <p:nvPr>
            <p:ph sz="half" idx="13"/>
          </p:nvPr>
        </p:nvSpPr>
        <p:spPr>
          <a:xfrm>
            <a:off x="6122293" y="1197735"/>
            <a:ext cx="2400300" cy="49792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0484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04E9DF-9DAA-41E2-B7C9-94942B148BE3}"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05007-D29F-4695-B653-D4C7C3311FD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E9DF-9DAA-41E2-B7C9-94942B148BE3}" type="datetimeFigureOut">
              <a:rPr lang="ru-RU" smtClean="0"/>
              <a:pPr/>
              <a:t>31.08.2017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05007-D29F-4695-B653-D4C7C3311F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yandex.ru/images/search?source=wiz&amp;img_url=http://static4.depositphotos.com/1000423/471/i/950/depositphotos_4715431-3d-man-with-question-mark.jpg&amp;p=1&amp;text=%D1%83%D0%BC%D0%BD%D1%8B%D0%B9%20%D1%87%D0%B5%D0%BB%D0%BE%D0%B2%D0%B5%D1%87%D0%B5%D0%BA%20%D0%B4%D0%BB%D1%8F%20%D0%BF%D1%80%D0%B5%D0%B7%D0%B5%D0%BD%D1%82%D0%B0%D1%86%D0%B8%D0%B8&amp;noreask=1&amp;pos=36&amp;rpt=simage&amp;lr=50"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4.xml"/><Relationship Id="rId7" Type="http://schemas.openxmlformats.org/officeDocument/2006/relationships/image" Target="../media/image2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7.jpeg"/><Relationship Id="rId4" Type="http://schemas.microsoft.com/office/2007/relationships/hdphoto" Target="../media/hdphoto11.wdp"/></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ctrTitle"/>
          </p:nvPr>
        </p:nvSpPr>
        <p:spPr/>
        <p:txBody>
          <a:bodyPr/>
          <a:lstStyle/>
          <a:p>
            <a:endParaRPr lang="ru-RU"/>
          </a:p>
        </p:txBody>
      </p:sp>
      <p:sp>
        <p:nvSpPr>
          <p:cNvPr id="17" name="Подзаголовок 16"/>
          <p:cNvSpPr>
            <a:spLocks noGrp="1"/>
          </p:cNvSpPr>
          <p:nvPr>
            <p:ph type="subTitle" idx="1"/>
          </p:nvPr>
        </p:nvSpPr>
        <p:spPr/>
        <p:txBody>
          <a:bodyPr/>
          <a:lstStyle/>
          <a:p>
            <a:endParaRPr lang="ru-RU"/>
          </a:p>
        </p:txBody>
      </p:sp>
      <p:sp>
        <p:nvSpPr>
          <p:cNvPr id="2" name="Номер слайда 1"/>
          <p:cNvSpPr>
            <a:spLocks noGrp="1"/>
          </p:cNvSpPr>
          <p:nvPr>
            <p:ph type="sldNum" sz="quarter" idx="12"/>
          </p:nvPr>
        </p:nvSpPr>
        <p:spPr/>
        <p:txBody>
          <a:bodyPr/>
          <a:lstStyle/>
          <a:p>
            <a:fld id="{1DE20617-AAE8-49C5-BA31-60FDCA11F4A9}" type="slidenum">
              <a:rPr lang="ru-RU" smtClean="0"/>
              <a:pPr/>
              <a:t>1</a:t>
            </a:fld>
            <a:endParaRPr lang="ru-RU"/>
          </a:p>
        </p:txBody>
      </p:sp>
      <p:pic>
        <p:nvPicPr>
          <p:cNvPr id="3076" name="Picture 3" descr="C:\1\non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4338"/>
            <a:ext cx="9169400" cy="70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500298" y="571480"/>
            <a:ext cx="5429288" cy="1938992"/>
          </a:xfrm>
          <a:prstGeom prst="rect">
            <a:avLst/>
          </a:prstGeom>
        </p:spPr>
        <p:txBody>
          <a:bodyPr wrap="square">
            <a:spAutoFit/>
          </a:bodyPr>
          <a:lstStyle/>
          <a:p>
            <a:pPr algn="ctr"/>
            <a:r>
              <a:rPr lang="ru-RU" sz="2400" dirty="0" smtClean="0">
                <a:latin typeface="Arial Black" pitchFamily="34" charset="0"/>
              </a:rPr>
              <a:t>Перспективы развития системы образования Суксунского района как ресурс </a:t>
            </a:r>
            <a:br>
              <a:rPr lang="ru-RU" sz="2400" dirty="0" smtClean="0">
                <a:latin typeface="Arial Black" pitchFamily="34" charset="0"/>
              </a:rPr>
            </a:br>
            <a:r>
              <a:rPr lang="ru-RU" sz="2400" dirty="0" smtClean="0">
                <a:latin typeface="Arial Black" pitchFamily="34" charset="0"/>
              </a:rPr>
              <a:t>развития территории</a:t>
            </a:r>
            <a:endParaRPr lang="ru-RU" sz="2400" dirty="0">
              <a:latin typeface="Arial Black" pitchFamily="34" charset="0"/>
            </a:endParaRPr>
          </a:p>
        </p:txBody>
      </p:sp>
      <p:sp>
        <p:nvSpPr>
          <p:cNvPr id="14" name="TextBox 13"/>
          <p:cNvSpPr txBox="1"/>
          <p:nvPr/>
        </p:nvSpPr>
        <p:spPr>
          <a:xfrm>
            <a:off x="3214679" y="4714884"/>
            <a:ext cx="5643601" cy="1477328"/>
          </a:xfrm>
          <a:prstGeom prst="rect">
            <a:avLst/>
          </a:prstGeom>
          <a:noFill/>
        </p:spPr>
        <p:txBody>
          <a:bodyPr wrap="square" rtlCol="0">
            <a:spAutoFit/>
          </a:bodyPr>
          <a:lstStyle/>
          <a:p>
            <a:pPr algn="just"/>
            <a:r>
              <a:rPr lang="ru-RU" i="1" dirty="0" smtClean="0">
                <a:latin typeface="Times New Roman" pitchFamily="18" charset="0"/>
                <a:cs typeface="Times New Roman" pitchFamily="18" charset="0"/>
              </a:rPr>
              <a:t>Хорошее образование наших детей сегодня – </a:t>
            </a:r>
          </a:p>
          <a:p>
            <a:pPr algn="just"/>
            <a:r>
              <a:rPr lang="ru-RU" i="1" dirty="0" smtClean="0">
                <a:latin typeface="Times New Roman" pitchFamily="18" charset="0"/>
                <a:cs typeface="Times New Roman" pitchFamily="18" charset="0"/>
              </a:rPr>
              <a:t>залог успешного будущего всего края. </a:t>
            </a:r>
          </a:p>
          <a:p>
            <a:pPr algn="just"/>
            <a:r>
              <a:rPr lang="ru-RU" i="1" dirty="0" smtClean="0">
                <a:latin typeface="Times New Roman" pitchFamily="18" charset="0"/>
                <a:cs typeface="Times New Roman" pitchFamily="18" charset="0"/>
              </a:rPr>
              <a:t>Для этого образование должно быть доступным, </a:t>
            </a:r>
          </a:p>
          <a:p>
            <a:pPr algn="just"/>
            <a:r>
              <a:rPr lang="ru-RU" i="1" dirty="0" smtClean="0">
                <a:latin typeface="Times New Roman" pitchFamily="18" charset="0"/>
                <a:cs typeface="Times New Roman" pitchFamily="18" charset="0"/>
              </a:rPr>
              <a:t>качественным и востребованным нашей экономикой».</a:t>
            </a:r>
          </a:p>
          <a:p>
            <a:pPr algn="r"/>
            <a:r>
              <a:rPr lang="ru-RU" i="1" dirty="0" smtClean="0">
                <a:latin typeface="Times New Roman" pitchFamily="18" charset="0"/>
                <a:cs typeface="Times New Roman" pitchFamily="18" charset="0"/>
              </a:rPr>
              <a:t>- Максим Решетников</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3305544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Arial Black" pitchFamily="34" charset="0"/>
              </a:rPr>
              <a:t>Реализация Федеральных государственных образовательных стандартов в </a:t>
            </a:r>
            <a:r>
              <a:rPr lang="ru-RU" sz="2000" dirty="0">
                <a:latin typeface="Arial Black" pitchFamily="34" charset="0"/>
              </a:rPr>
              <a:t> </a:t>
            </a:r>
            <a:r>
              <a:rPr lang="ru-RU" sz="2000" dirty="0" smtClean="0">
                <a:latin typeface="Arial Black" pitchFamily="34" charset="0"/>
              </a:rPr>
              <a:t>учреждениях, реализующих программы дошкольного образования</a:t>
            </a:r>
            <a:endParaRPr lang="ru-RU" sz="2000" dirty="0">
              <a:latin typeface="Arial Black" pitchFamily="34" charset="0"/>
            </a:endParaRPr>
          </a:p>
        </p:txBody>
      </p:sp>
      <p:sp>
        <p:nvSpPr>
          <p:cNvPr id="3" name="Содержимое 2"/>
          <p:cNvSpPr>
            <a:spLocks noGrp="1"/>
          </p:cNvSpPr>
          <p:nvPr>
            <p:ph idx="1"/>
          </p:nvPr>
        </p:nvSpPr>
        <p:spPr/>
        <p:txBody>
          <a:bodyPr>
            <a:normAutofit lnSpcReduction="10000"/>
          </a:bodyPr>
          <a:lstStyle/>
          <a:p>
            <a:r>
              <a:rPr lang="ru-RU" sz="1400" dirty="0" smtClean="0">
                <a:latin typeface="Times New Roman" pitchFamily="18" charset="0"/>
                <a:cs typeface="Times New Roman" pitchFamily="18" charset="0"/>
              </a:rPr>
              <a:t>План отдела образования</a:t>
            </a:r>
          </a:p>
          <a:p>
            <a:r>
              <a:rPr lang="ru-RU" sz="1400" dirty="0" smtClean="0">
                <a:latin typeface="Times New Roman" pitchFamily="18" charset="0"/>
                <a:cs typeface="Times New Roman" pitchFamily="18" charset="0"/>
              </a:rPr>
              <a:t>Постоянно действующий семинар для руководителей и педагогов ДОУ</a:t>
            </a:r>
          </a:p>
          <a:p>
            <a:r>
              <a:rPr lang="ru-RU" sz="1400" dirty="0" smtClean="0">
                <a:latin typeface="Times New Roman" pitchFamily="18" charset="0"/>
                <a:cs typeface="Times New Roman" pitchFamily="18" charset="0"/>
              </a:rPr>
              <a:t>Планы введения ФГОС ДО внутри ОО</a:t>
            </a:r>
          </a:p>
          <a:p>
            <a:r>
              <a:rPr lang="ru-RU" sz="1400" dirty="0" smtClean="0">
                <a:latin typeface="Times New Roman" pitchFamily="18" charset="0"/>
                <a:cs typeface="Times New Roman" pitchFamily="18" charset="0"/>
              </a:rPr>
              <a:t>Представление опыта работы по реализации ФГОС ДО:</a:t>
            </a:r>
          </a:p>
          <a:p>
            <a:r>
              <a:rPr lang="ru-RU" sz="1400" dirty="0" smtClean="0">
                <a:latin typeface="Times New Roman" pitchFamily="18" charset="0"/>
                <a:cs typeface="Times New Roman" pitchFamily="18" charset="0"/>
              </a:rPr>
              <a:t>- Реализация требований ФГОС ДО к </a:t>
            </a:r>
            <a:r>
              <a:rPr lang="ru-RU" sz="1400" b="1" dirty="0" smtClean="0">
                <a:latin typeface="Times New Roman" pitchFamily="18" charset="0"/>
                <a:cs typeface="Times New Roman" pitchFamily="18" charset="0"/>
              </a:rPr>
              <a:t>познавательному развитию </a:t>
            </a:r>
            <a:r>
              <a:rPr lang="ru-RU" sz="1400" dirty="0" smtClean="0">
                <a:latin typeface="Times New Roman" pitchFamily="18" charset="0"/>
                <a:cs typeface="Times New Roman" pitchFamily="18" charset="0"/>
              </a:rPr>
              <a:t>дошкольников через ознакомление с родным краем»</a:t>
            </a:r>
          </a:p>
          <a:p>
            <a:r>
              <a:rPr lang="ru-RU" sz="1400" dirty="0" smtClean="0">
                <a:latin typeface="Times New Roman" pitchFamily="18" charset="0"/>
                <a:cs typeface="Times New Roman" pitchFamily="18" charset="0"/>
              </a:rPr>
              <a:t>- Реализация основной образовательной программы ДОУ как организационной основы образовательной деятельности учреждения»</a:t>
            </a:r>
          </a:p>
          <a:p>
            <a:r>
              <a:rPr lang="ru-RU" sz="1400" dirty="0" smtClean="0">
                <a:latin typeface="Times New Roman" pitchFamily="18" charset="0"/>
                <a:cs typeface="Times New Roman" pitchFamily="18" charset="0"/>
              </a:rPr>
              <a:t>-Реализуем ФГОС ДО: система </a:t>
            </a:r>
            <a:r>
              <a:rPr lang="ru-RU" sz="1400" b="1" dirty="0" smtClean="0">
                <a:latin typeface="Times New Roman" pitchFamily="18" charset="0"/>
                <a:cs typeface="Times New Roman" pitchFamily="18" charset="0"/>
              </a:rPr>
              <a:t>родительского образования </a:t>
            </a:r>
            <a:r>
              <a:rPr lang="ru-RU" sz="1400" dirty="0" smtClean="0">
                <a:latin typeface="Times New Roman" pitchFamily="18" charset="0"/>
                <a:cs typeface="Times New Roman" pitchFamily="18" charset="0"/>
              </a:rPr>
              <a:t>в ДОУ</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Мир детства – мир общения</a:t>
            </a:r>
          </a:p>
          <a:p>
            <a:r>
              <a:rPr lang="ru-RU" sz="1400" dirty="0" smtClean="0">
                <a:latin typeface="Times New Roman" pitchFamily="18" charset="0"/>
                <a:cs typeface="Times New Roman" pitchFamily="18" charset="0"/>
              </a:rPr>
              <a:t>- Ознакомление детей дошкольного возраста с </a:t>
            </a:r>
            <a:r>
              <a:rPr lang="ru-RU" sz="1400" b="1" dirty="0" smtClean="0">
                <a:latin typeface="Times New Roman" pitchFamily="18" charset="0"/>
                <a:cs typeface="Times New Roman" pitchFamily="18" charset="0"/>
              </a:rPr>
              <a:t>основами безопасности </a:t>
            </a:r>
            <a:r>
              <a:rPr lang="ru-RU" sz="1400" dirty="0" smtClean="0">
                <a:latin typeface="Times New Roman" pitchFamily="18" charset="0"/>
                <a:cs typeface="Times New Roman" pitchFamily="18" charset="0"/>
              </a:rPr>
              <a:t>в </a:t>
            </a:r>
            <a:r>
              <a:rPr lang="ru-RU" sz="1400" dirty="0" err="1" smtClean="0">
                <a:latin typeface="Times New Roman" pitchFamily="18" charset="0"/>
                <a:cs typeface="Times New Roman" pitchFamily="18" charset="0"/>
              </a:rPr>
              <a:t>соответествии</a:t>
            </a:r>
            <a:r>
              <a:rPr lang="ru-RU" sz="1400" dirty="0" smtClean="0">
                <a:latin typeface="Times New Roman" pitchFamily="18" charset="0"/>
                <a:cs typeface="Times New Roman" pitchFamily="18" charset="0"/>
              </a:rPr>
              <a:t> с ФГОС ДО</a:t>
            </a:r>
          </a:p>
          <a:p>
            <a:r>
              <a:rPr lang="ru-RU" sz="1400" dirty="0" smtClean="0">
                <a:latin typeface="Times New Roman" pitchFamily="18" charset="0"/>
                <a:cs typeface="Times New Roman" pitchFamily="18" charset="0"/>
              </a:rPr>
              <a:t>- Воспитание </a:t>
            </a:r>
            <a:r>
              <a:rPr lang="ru-RU" sz="1400" b="1" dirty="0" smtClean="0">
                <a:latin typeface="Times New Roman" pitchFamily="18" charset="0"/>
                <a:cs typeface="Times New Roman" pitchFamily="18" charset="0"/>
              </a:rPr>
              <a:t>экологической культуры </a:t>
            </a:r>
            <a:r>
              <a:rPr lang="ru-RU" sz="1400" dirty="0" smtClean="0">
                <a:latin typeface="Times New Roman" pitchFamily="18" charset="0"/>
                <a:cs typeface="Times New Roman" pitchFamily="18" charset="0"/>
              </a:rPr>
              <a:t>дошкольников через п</a:t>
            </a:r>
            <a:r>
              <a:rPr lang="ru-RU" sz="1400" b="1" dirty="0" smtClean="0">
                <a:latin typeface="Times New Roman" pitchFamily="18" charset="0"/>
                <a:cs typeface="Times New Roman" pitchFamily="18" charset="0"/>
              </a:rPr>
              <a:t>роектно-исследовательскую</a:t>
            </a:r>
            <a:r>
              <a:rPr lang="ru-RU" sz="1400" dirty="0" smtClean="0">
                <a:latin typeface="Times New Roman" pitchFamily="18" charset="0"/>
                <a:cs typeface="Times New Roman" pitchFamily="18" charset="0"/>
              </a:rPr>
              <a:t> деятельность «Мир на ладошке»</a:t>
            </a:r>
          </a:p>
          <a:p>
            <a:r>
              <a:rPr lang="ru-RU" sz="1400" dirty="0" smtClean="0">
                <a:latin typeface="Times New Roman" pitchFamily="18" charset="0"/>
                <a:cs typeface="Times New Roman" pitchFamily="18" charset="0"/>
              </a:rPr>
              <a:t>- Создание условий как важнейшего фактора качества образования</a:t>
            </a:r>
          </a:p>
          <a:p>
            <a:r>
              <a:rPr lang="ru-RU" sz="1400" b="1" dirty="0" smtClean="0">
                <a:latin typeface="Times New Roman" pitchFamily="18" charset="0"/>
                <a:cs typeface="Times New Roman" pitchFamily="18" charset="0"/>
              </a:rPr>
              <a:t>- Развитие игровой деятельности </a:t>
            </a:r>
            <a:r>
              <a:rPr lang="ru-RU" sz="1400" dirty="0" smtClean="0">
                <a:latin typeface="Times New Roman" pitchFamily="18" charset="0"/>
                <a:cs typeface="Times New Roman" pitchFamily="18" charset="0"/>
              </a:rPr>
              <a:t>дошкольников в условиях реализации ФГОС ДО</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Моделирование и организация предметно-пространственной развивающей среды </a:t>
            </a:r>
            <a:r>
              <a:rPr lang="ru-RU" sz="1400" dirty="0" smtClean="0">
                <a:latin typeface="Times New Roman" pitchFamily="18" charset="0"/>
                <a:cs typeface="Times New Roman" pitchFamily="18" charset="0"/>
              </a:rPr>
              <a:t>в соответствии с ФГОС ДО</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Патриотическое воспитание </a:t>
            </a:r>
            <a:r>
              <a:rPr lang="ru-RU" sz="1400" dirty="0" smtClean="0">
                <a:latin typeface="Times New Roman" pitchFamily="18" charset="0"/>
                <a:cs typeface="Times New Roman" pitchFamily="18" charset="0"/>
              </a:rPr>
              <a:t>детей при реализации образовательной программы в соответствии с ФГОС</a:t>
            </a:r>
            <a:endParaRPr lang="ru-RU"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73B5~1\AppData\Local\Temp\Rar$DI00.371\100_6300.JPG"/>
          <p:cNvPicPr>
            <a:picLocks noChangeAspect="1" noChangeArrowheads="1"/>
          </p:cNvPicPr>
          <p:nvPr/>
        </p:nvPicPr>
        <p:blipFill>
          <a:blip r:embed="rId2" cstate="print"/>
          <a:srcRect/>
          <a:stretch>
            <a:fillRect/>
          </a:stretch>
        </p:blipFill>
        <p:spPr bwMode="auto">
          <a:xfrm>
            <a:off x="214282" y="142852"/>
            <a:ext cx="4000528" cy="3000396"/>
          </a:xfrm>
          <a:prstGeom prst="rect">
            <a:avLst/>
          </a:prstGeom>
          <a:noFill/>
        </p:spPr>
      </p:pic>
      <p:pic>
        <p:nvPicPr>
          <p:cNvPr id="5" name="Рисунок 4" descr="G:\DCIM\128PHOTO\SAM_61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00" y="3714752"/>
            <a:ext cx="4449760" cy="2857520"/>
          </a:xfrm>
          <a:prstGeom prst="rect">
            <a:avLst/>
          </a:prstGeom>
          <a:noFill/>
          <a:ln>
            <a:noFill/>
          </a:ln>
        </p:spPr>
      </p:pic>
      <p:pic>
        <p:nvPicPr>
          <p:cNvPr id="39939" name="Picture 3" descr="C:\Users\73B5~1\AppData\Local\Temp\Rar$DI00.376\гости.JPG"/>
          <p:cNvPicPr>
            <a:picLocks noChangeAspect="1" noChangeArrowheads="1"/>
          </p:cNvPicPr>
          <p:nvPr/>
        </p:nvPicPr>
        <p:blipFill>
          <a:blip r:embed="rId4" cstate="print"/>
          <a:srcRect/>
          <a:stretch>
            <a:fillRect/>
          </a:stretch>
        </p:blipFill>
        <p:spPr bwMode="auto">
          <a:xfrm>
            <a:off x="4120507" y="1214422"/>
            <a:ext cx="4920460" cy="29289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Arial Black" pitchFamily="34" charset="0"/>
              </a:rPr>
              <a:t>Независимая оценка качества дошкольного образования</a:t>
            </a:r>
            <a:endParaRPr lang="ru-RU" sz="2000" dirty="0">
              <a:latin typeface="Arial Black" pitchFamily="34" charset="0"/>
            </a:endParaRPr>
          </a:p>
        </p:txBody>
      </p:sp>
      <p:sp>
        <p:nvSpPr>
          <p:cNvPr id="3" name="Объект 2"/>
          <p:cNvSpPr>
            <a:spLocks noGrp="1"/>
          </p:cNvSpPr>
          <p:nvPr>
            <p:ph idx="1"/>
          </p:nvPr>
        </p:nvSpPr>
        <p:spPr>
          <a:xfrm>
            <a:off x="457200" y="1196752"/>
            <a:ext cx="4834880" cy="4929411"/>
          </a:xfrm>
        </p:spPr>
        <p:txBody>
          <a:bodyPr>
            <a:noAutofit/>
          </a:bodyPr>
          <a:lstStyle/>
          <a:p>
            <a:pPr marL="0" indent="0">
              <a:buNone/>
            </a:pPr>
            <a:r>
              <a:rPr lang="ru-RU" sz="2400" dirty="0" smtClean="0">
                <a:latin typeface="Times New Roman" pitchFamily="18" charset="0"/>
                <a:cs typeface="Times New Roman" pitchFamily="18" charset="0"/>
              </a:rPr>
              <a:t>1. </a:t>
            </a:r>
            <a:r>
              <a:rPr lang="ru-RU" sz="2400" b="1" dirty="0" smtClean="0">
                <a:latin typeface="Times New Roman" pitchFamily="18" charset="0"/>
                <a:cs typeface="Times New Roman" pitchFamily="18" charset="0"/>
              </a:rPr>
              <a:t>Открытость </a:t>
            </a:r>
            <a:r>
              <a:rPr lang="ru-RU" sz="2400" b="1" dirty="0">
                <a:latin typeface="Times New Roman" pitchFamily="18" charset="0"/>
                <a:cs typeface="Times New Roman" pitchFamily="18" charset="0"/>
              </a:rPr>
              <a:t>и </a:t>
            </a:r>
            <a:r>
              <a:rPr lang="ru-RU" sz="2400" b="1" dirty="0" smtClean="0">
                <a:latin typeface="Times New Roman" pitchFamily="18" charset="0"/>
                <a:cs typeface="Times New Roman" pitchFamily="18" charset="0"/>
              </a:rPr>
              <a:t>доступность </a:t>
            </a:r>
            <a:r>
              <a:rPr lang="ru-RU" sz="2400" dirty="0" smtClean="0">
                <a:latin typeface="Times New Roman" pitchFamily="18" charset="0"/>
                <a:cs typeface="Times New Roman" pitchFamily="18" charset="0"/>
              </a:rPr>
              <a:t>информации</a:t>
            </a:r>
          </a:p>
          <a:p>
            <a:pPr marL="0" indent="0">
              <a:buNone/>
            </a:pPr>
            <a:r>
              <a:rPr lang="ru-RU" sz="2400" dirty="0" smtClean="0">
                <a:latin typeface="Times New Roman" pitchFamily="18" charset="0"/>
                <a:cs typeface="Times New Roman" pitchFamily="18" charset="0"/>
              </a:rPr>
              <a:t>2. </a:t>
            </a:r>
            <a:r>
              <a:rPr lang="ru-RU" sz="2400" b="1" dirty="0" smtClean="0">
                <a:latin typeface="Times New Roman" pitchFamily="18" charset="0"/>
                <a:cs typeface="Times New Roman" pitchFamily="18" charset="0"/>
              </a:rPr>
              <a:t>Комфортность </a:t>
            </a:r>
            <a:r>
              <a:rPr lang="ru-RU" sz="2400" b="1" dirty="0">
                <a:latin typeface="Times New Roman" pitchFamily="18" charset="0"/>
                <a:cs typeface="Times New Roman" pitchFamily="18" charset="0"/>
              </a:rPr>
              <a:t>условий</a:t>
            </a:r>
            <a:r>
              <a:rPr lang="ru-RU" sz="2400" dirty="0">
                <a:latin typeface="Times New Roman" pitchFamily="18" charset="0"/>
                <a:cs typeface="Times New Roman" pitchFamily="18" charset="0"/>
              </a:rPr>
              <a:t>, в которых осуществляется образовательная </a:t>
            </a:r>
            <a:r>
              <a:rPr lang="ru-RU" sz="2400" dirty="0" smtClean="0">
                <a:latin typeface="Times New Roman" pitchFamily="18" charset="0"/>
                <a:cs typeface="Times New Roman" pitchFamily="18" charset="0"/>
              </a:rPr>
              <a:t>деятельность</a:t>
            </a:r>
          </a:p>
          <a:p>
            <a:pPr marL="0" indent="0">
              <a:buNone/>
            </a:pPr>
            <a:r>
              <a:rPr lang="ru-RU" sz="2400" dirty="0">
                <a:latin typeface="Times New Roman" pitchFamily="18" charset="0"/>
                <a:cs typeface="Times New Roman" pitchFamily="18" charset="0"/>
              </a:rPr>
              <a:t>3. </a:t>
            </a:r>
            <a:r>
              <a:rPr lang="ru-RU" sz="2400" b="1" dirty="0" smtClean="0">
                <a:latin typeface="Times New Roman" pitchFamily="18" charset="0"/>
                <a:cs typeface="Times New Roman" pitchFamily="18" charset="0"/>
              </a:rPr>
              <a:t>Доброжелательность, вежливость, компетентность </a:t>
            </a:r>
            <a:r>
              <a:rPr lang="ru-RU" sz="2400" dirty="0">
                <a:latin typeface="Times New Roman" pitchFamily="18" charset="0"/>
                <a:cs typeface="Times New Roman" pitchFamily="18" charset="0"/>
              </a:rPr>
              <a:t>работников </a:t>
            </a:r>
            <a:endParaRPr lang="ru-RU" sz="2400" dirty="0" smtClean="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4. </a:t>
            </a:r>
            <a:r>
              <a:rPr lang="ru-RU" sz="2400" b="1" dirty="0" smtClean="0">
                <a:latin typeface="Times New Roman" pitchFamily="18" charset="0"/>
                <a:cs typeface="Times New Roman" pitchFamily="18" charset="0"/>
              </a:rPr>
              <a:t>Удовлетворенность </a:t>
            </a:r>
            <a:r>
              <a:rPr lang="ru-RU" sz="2400" b="1" dirty="0">
                <a:latin typeface="Times New Roman" pitchFamily="18" charset="0"/>
                <a:cs typeface="Times New Roman" pitchFamily="18" charset="0"/>
              </a:rPr>
              <a:t>качеством </a:t>
            </a:r>
            <a:r>
              <a:rPr lang="ru-RU" sz="2400" dirty="0">
                <a:latin typeface="Times New Roman" pitchFamily="18" charset="0"/>
                <a:cs typeface="Times New Roman" pitchFamily="18" charset="0"/>
              </a:rPr>
              <a:t>образовательной деятельности организаций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285992"/>
            <a:ext cx="3888432" cy="416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2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1354137"/>
          </a:xfrm>
          <a:solidFill>
            <a:srgbClr val="FFFFCC"/>
          </a:solidFill>
        </p:spPr>
        <p:txBody>
          <a:bodyPr>
            <a:normAutofit fontScale="90000"/>
          </a:bodyPr>
          <a:lstStyle/>
          <a:p>
            <a:pPr eaLnBrk="1" hangingPunct="1"/>
            <a:r>
              <a:rPr lang="ru-RU" altLang="ru-RU" sz="2800" b="1" smtClean="0"/>
              <a:t>Муниципальные образования края, в которых ДОУ набрали наибольшее количество баллов по всем показателям, </a:t>
            </a:r>
            <a:r>
              <a:rPr lang="ru-RU" altLang="ru-RU" sz="2800" smtClean="0"/>
              <a:t>средний балл</a:t>
            </a:r>
          </a:p>
        </p:txBody>
      </p:sp>
      <p:pic>
        <p:nvPicPr>
          <p:cNvPr id="3277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2005" y="2071678"/>
            <a:ext cx="7136950" cy="3786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Box 2"/>
          <p:cNvSpPr txBox="1">
            <a:spLocks noChangeArrowheads="1"/>
          </p:cNvSpPr>
          <p:nvPr/>
        </p:nvSpPr>
        <p:spPr bwMode="auto">
          <a:xfrm>
            <a:off x="323850" y="5157788"/>
            <a:ext cx="8569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mbria" pitchFamily="18" charset="0"/>
              </a:defRPr>
            </a:lvl1pPr>
            <a:lvl2pPr marL="742950" indent="-285750" eaLnBrk="0" hangingPunct="0">
              <a:spcBef>
                <a:spcPct val="20000"/>
              </a:spcBef>
              <a:buFont typeface="Arial" charset="0"/>
              <a:buChar char="–"/>
              <a:defRPr sz="2800">
                <a:solidFill>
                  <a:schemeClr val="tx1"/>
                </a:solidFill>
                <a:latin typeface="Cambria" pitchFamily="18" charset="0"/>
              </a:defRPr>
            </a:lvl2pPr>
            <a:lvl3pPr marL="1143000" indent="-228600" eaLnBrk="0" hangingPunct="0">
              <a:spcBef>
                <a:spcPct val="20000"/>
              </a:spcBef>
              <a:buFont typeface="Arial" charset="0"/>
              <a:buChar char="•"/>
              <a:defRPr sz="2400">
                <a:solidFill>
                  <a:schemeClr val="tx1"/>
                </a:solidFill>
                <a:latin typeface="Cambria" pitchFamily="18" charset="0"/>
              </a:defRPr>
            </a:lvl3pPr>
            <a:lvl4pPr marL="1600200" indent="-228600" eaLnBrk="0" hangingPunct="0">
              <a:spcBef>
                <a:spcPct val="20000"/>
              </a:spcBef>
              <a:buFont typeface="Arial" charset="0"/>
              <a:buChar char="–"/>
              <a:defRPr sz="2000">
                <a:solidFill>
                  <a:schemeClr val="tx1"/>
                </a:solidFill>
                <a:latin typeface="Cambria" pitchFamily="18" charset="0"/>
              </a:defRPr>
            </a:lvl4pPr>
            <a:lvl5pPr marL="2057400" indent="-228600" eaLnBrk="0" hangingPunct="0">
              <a:spcBef>
                <a:spcPct val="20000"/>
              </a:spcBef>
              <a:buFont typeface="Arial"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defRPr>
            </a:lvl9pPr>
          </a:lstStyle>
          <a:p>
            <a:pPr algn="just" eaLnBrk="1" hangingPunct="1">
              <a:spcBef>
                <a:spcPct val="0"/>
              </a:spcBef>
              <a:buFontTx/>
              <a:buNone/>
            </a:pPr>
            <a:endParaRPr lang="ru-RU" altLang="ru-RU" sz="1600" dirty="0"/>
          </a:p>
        </p:txBody>
      </p:sp>
    </p:spTree>
    <p:extLst>
      <p:ext uri="{BB962C8B-B14F-4D97-AF65-F5344CB8AC3E}">
        <p14:creationId xmlns:p14="http://schemas.microsoft.com/office/powerpoint/2010/main" val="230406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abstraktnye-fony-dlya-prezentacii-volny-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37063"/>
            <a:ext cx="91440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Заголовок 1"/>
          <p:cNvSpPr>
            <a:spLocks noGrp="1"/>
          </p:cNvSpPr>
          <p:nvPr>
            <p:ph type="title"/>
          </p:nvPr>
        </p:nvSpPr>
        <p:spPr>
          <a:xfrm>
            <a:off x="179388" y="274638"/>
            <a:ext cx="8713787" cy="777875"/>
          </a:xfrm>
          <a:solidFill>
            <a:srgbClr val="FFFFCC"/>
          </a:solidFill>
        </p:spPr>
        <p:txBody>
          <a:bodyPr>
            <a:normAutofit/>
          </a:bodyPr>
          <a:lstStyle/>
          <a:p>
            <a:pPr eaLnBrk="1" hangingPunct="1"/>
            <a:r>
              <a:rPr lang="ru-RU" altLang="ru-RU" sz="2800" b="1" dirty="0" smtClean="0"/>
              <a:t>Основные рекомендации</a:t>
            </a:r>
            <a:r>
              <a:rPr lang="ru-RU" altLang="ru-RU" sz="2800" b="1" dirty="0" smtClean="0">
                <a:latin typeface="Arial" charset="0"/>
              </a:rPr>
              <a:t> </a:t>
            </a:r>
            <a:r>
              <a:rPr lang="ru-RU" altLang="ru-RU" sz="2800" b="1" dirty="0" smtClean="0"/>
              <a:t>по итогам НОКО в 2016 году </a:t>
            </a:r>
          </a:p>
        </p:txBody>
      </p:sp>
      <p:sp>
        <p:nvSpPr>
          <p:cNvPr id="3" name="Объект 2"/>
          <p:cNvSpPr>
            <a:spLocks noGrp="1"/>
          </p:cNvSpPr>
          <p:nvPr>
            <p:ph idx="1"/>
          </p:nvPr>
        </p:nvSpPr>
        <p:spPr>
          <a:xfrm>
            <a:off x="179388" y="1120775"/>
            <a:ext cx="8713787" cy="5403850"/>
          </a:xfrm>
        </p:spPr>
        <p:txBody>
          <a:bodyPr>
            <a:normAutofit/>
          </a:bodyPr>
          <a:lstStyle/>
          <a:p>
            <a:pPr algn="just" eaLnBrk="1" hangingPunct="1">
              <a:buFont typeface="Calibri" pitchFamily="34" charset="0"/>
              <a:buAutoNum type="arabicPeriod"/>
              <a:defRPr/>
            </a:pPr>
            <a:r>
              <a:rPr lang="ru-RU" altLang="ru-RU" sz="2400" b="1" dirty="0" smtClean="0">
                <a:latin typeface="Calibri" pitchFamily="34" charset="0"/>
                <a:ea typeface="Calibri" pitchFamily="34" charset="0"/>
                <a:cs typeface="Times New Roman" pitchFamily="18" charset="0"/>
              </a:rPr>
              <a:t>Необходимо развивать и совершенствовать навыки работников ДОУ в области современных интернет-технологий</a:t>
            </a:r>
            <a:endParaRPr lang="ru-RU" altLang="ru-RU" sz="2400" dirty="0">
              <a:latin typeface="Calibri" pitchFamily="34" charset="0"/>
              <a:ea typeface="Calibri" pitchFamily="34" charset="0"/>
              <a:cs typeface="Times New Roman" pitchFamily="18" charset="0"/>
            </a:endParaRPr>
          </a:p>
          <a:p>
            <a:pPr algn="just" eaLnBrk="1" hangingPunct="1">
              <a:buFont typeface="Calibri" pitchFamily="34" charset="0"/>
              <a:buAutoNum type="arabicPeriod"/>
              <a:defRPr/>
            </a:pPr>
            <a:r>
              <a:rPr lang="ru-RU" altLang="ru-RU" sz="2400" b="1" dirty="0" smtClean="0">
                <a:latin typeface="Calibri" pitchFamily="34" charset="0"/>
                <a:ea typeface="Calibri" pitchFamily="34" charset="0"/>
                <a:cs typeface="Times New Roman" pitchFamily="18" charset="0"/>
              </a:rPr>
              <a:t>Необходимо развивать навыки презентации и </a:t>
            </a:r>
            <a:r>
              <a:rPr lang="ru-RU" altLang="ru-RU" sz="2400" b="1" dirty="0" err="1" smtClean="0">
                <a:latin typeface="Calibri" pitchFamily="34" charset="0"/>
                <a:ea typeface="Calibri" pitchFamily="34" charset="0"/>
                <a:cs typeface="Times New Roman" pitchFamily="18" charset="0"/>
              </a:rPr>
              <a:t>самопрезентации</a:t>
            </a:r>
            <a:r>
              <a:rPr lang="ru-RU" altLang="ru-RU" sz="2400" b="1" dirty="0" smtClean="0">
                <a:latin typeface="Calibri" pitchFamily="34" charset="0"/>
                <a:ea typeface="Calibri" pitchFamily="34" charset="0"/>
                <a:cs typeface="Times New Roman" pitchFamily="18" charset="0"/>
              </a:rPr>
              <a:t> педагогов и сотрудников ДОУ</a:t>
            </a:r>
            <a:endParaRPr lang="ru-RU" altLang="ru-RU" sz="2400" dirty="0">
              <a:latin typeface="Calibri" pitchFamily="34" charset="0"/>
              <a:ea typeface="Calibri" pitchFamily="34" charset="0"/>
              <a:cs typeface="Times New Roman" pitchFamily="18" charset="0"/>
            </a:endParaRPr>
          </a:p>
          <a:p>
            <a:pPr algn="just" eaLnBrk="1" hangingPunct="1">
              <a:buFont typeface="Calibri" pitchFamily="34" charset="0"/>
              <a:buAutoNum type="arabicPeriod"/>
              <a:defRPr/>
            </a:pPr>
            <a:r>
              <a:rPr lang="ru-RU" altLang="ru-RU" sz="2400" b="1" dirty="0" smtClean="0">
                <a:latin typeface="Calibri" pitchFamily="34" charset="0"/>
                <a:ea typeface="Calibri" pitchFamily="34" charset="0"/>
                <a:cs typeface="Times New Roman" pitchFamily="18" charset="0"/>
              </a:rPr>
              <a:t>Необходимо повышать мотивацию и развивать новые компетенции педагогов дошкольного образования в генерировании новых образовательных услуг и продуктов </a:t>
            </a:r>
          </a:p>
          <a:p>
            <a:pPr algn="just" eaLnBrk="1" hangingPunct="1">
              <a:buFont typeface="Calibri" pitchFamily="34" charset="0"/>
              <a:buAutoNum type="arabicPeriod"/>
              <a:defRPr/>
            </a:pPr>
            <a:r>
              <a:rPr lang="ru-RU" altLang="ru-RU" sz="2400" dirty="0" smtClean="0">
                <a:latin typeface="Calibri" pitchFamily="34" charset="0"/>
                <a:ea typeface="Calibri" pitchFamily="34" charset="0"/>
                <a:cs typeface="Times New Roman" pitchFamily="18" charset="0"/>
              </a:rPr>
              <a:t>П</a:t>
            </a:r>
            <a:r>
              <a:rPr lang="ru-RU" altLang="ru-RU" sz="2400" b="1" dirty="0" smtClean="0">
                <a:latin typeface="Calibri" pitchFamily="34" charset="0"/>
                <a:ea typeface="Calibri" pitchFamily="34" charset="0"/>
                <a:cs typeface="Times New Roman" pitchFamily="18" charset="0"/>
              </a:rPr>
              <a:t>рактическая помощь в таких направлениях, как маркетинг образовательных услуг, участие в </a:t>
            </a:r>
            <a:r>
              <a:rPr lang="ru-RU" altLang="ru-RU" sz="2400" b="1" dirty="0" err="1" smtClean="0">
                <a:latin typeface="Calibri" pitchFamily="34" charset="0"/>
                <a:ea typeface="Calibri" pitchFamily="34" charset="0"/>
                <a:cs typeface="Times New Roman" pitchFamily="18" charset="0"/>
              </a:rPr>
              <a:t>грантовых</a:t>
            </a:r>
            <a:r>
              <a:rPr lang="ru-RU" altLang="ru-RU" sz="2400" b="1" dirty="0" smtClean="0">
                <a:latin typeface="Calibri" pitchFamily="34" charset="0"/>
                <a:ea typeface="Calibri" pitchFamily="34" charset="0"/>
                <a:cs typeface="Times New Roman" pitchFamily="18" charset="0"/>
              </a:rPr>
              <a:t> конкурсах</a:t>
            </a:r>
            <a:endParaRPr lang="ru-RU" altLang="ru-RU" sz="2400" dirty="0">
              <a:latin typeface="Calibri" pitchFamily="34" charset="0"/>
              <a:ea typeface="Calibri" pitchFamily="34" charset="0"/>
              <a:cs typeface="Times New Roman" pitchFamily="18" charset="0"/>
            </a:endParaRPr>
          </a:p>
          <a:p>
            <a:pPr algn="just" eaLnBrk="1" hangingPunct="1">
              <a:buFont typeface="Calibri" pitchFamily="34" charset="0"/>
              <a:buAutoNum type="arabicPeriod"/>
              <a:defRPr/>
            </a:pPr>
            <a:r>
              <a:rPr lang="ru-RU" altLang="ru-RU" sz="2400" dirty="0" smtClean="0">
                <a:latin typeface="Calibri" pitchFamily="34" charset="0"/>
                <a:ea typeface="Calibri" pitchFamily="34" charset="0"/>
                <a:cs typeface="Times New Roman" pitchFamily="18" charset="0"/>
              </a:rPr>
              <a:t>С</a:t>
            </a:r>
            <a:r>
              <a:rPr lang="ru-RU" altLang="ru-RU" sz="2400" b="1" dirty="0" smtClean="0">
                <a:latin typeface="Calibri" pitchFamily="34" charset="0"/>
                <a:ea typeface="Calibri" pitchFamily="34" charset="0"/>
                <a:cs typeface="Times New Roman" pitchFamily="18" charset="0"/>
              </a:rPr>
              <a:t>оздании беспрепятственной среды для детей с ОВЗ</a:t>
            </a:r>
            <a:r>
              <a:rPr lang="ru-RU" altLang="ru-RU" sz="2400" dirty="0">
                <a:latin typeface="Calibri" pitchFamily="34" charset="0"/>
                <a:ea typeface="Calibri" pitchFamily="34" charset="0"/>
                <a:cs typeface="Times New Roman" pitchFamily="18" charset="0"/>
              </a:rPr>
              <a:t> </a:t>
            </a:r>
            <a:r>
              <a:rPr lang="ru-RU" altLang="ru-RU" sz="2400" b="1" dirty="0" smtClean="0">
                <a:latin typeface="Calibri" pitchFamily="34" charset="0"/>
                <a:ea typeface="Calibri" pitchFamily="34" charset="0"/>
                <a:cs typeface="Times New Roman" pitchFamily="18" charset="0"/>
              </a:rPr>
              <a:t>(физическая и образовательная доступность)</a:t>
            </a:r>
          </a:p>
        </p:txBody>
      </p:sp>
    </p:spTree>
    <p:extLst>
      <p:ext uri="{BB962C8B-B14F-4D97-AF65-F5344CB8AC3E}">
        <p14:creationId xmlns:p14="http://schemas.microsoft.com/office/powerpoint/2010/main" val="119408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32757"/>
            <a:ext cx="7886700" cy="814648"/>
          </a:xfrm>
        </p:spPr>
        <p:txBody>
          <a:bodyPr>
            <a:normAutofit fontScale="90000"/>
          </a:bodyPr>
          <a:lstStyle/>
          <a:p>
            <a:pPr algn="ctr"/>
            <a:r>
              <a:rPr lang="ru-RU" sz="4000" dirty="0" smtClean="0"/>
              <a:t>«Пятилетка дошкольного образования»</a:t>
            </a:r>
            <a:endParaRPr lang="ru-RU" sz="4000" dirty="0"/>
          </a:p>
        </p:txBody>
      </p:sp>
      <p:sp>
        <p:nvSpPr>
          <p:cNvPr id="3" name="Объект 2"/>
          <p:cNvSpPr>
            <a:spLocks noGrp="1"/>
          </p:cNvSpPr>
          <p:nvPr>
            <p:ph idx="1"/>
          </p:nvPr>
        </p:nvSpPr>
        <p:spPr>
          <a:xfrm>
            <a:off x="306801" y="1296450"/>
            <a:ext cx="6484355" cy="5248137"/>
          </a:xfrm>
        </p:spPr>
        <p:txBody>
          <a:bodyPr>
            <a:noAutofit/>
          </a:bodyPr>
          <a:lstStyle/>
          <a:p>
            <a:pPr marL="0" indent="0">
              <a:lnSpc>
                <a:spcPts val="2600"/>
              </a:lnSpc>
              <a:buNone/>
            </a:pPr>
            <a:r>
              <a:rPr lang="ru-RU" sz="1800" u="sng" dirty="0" smtClean="0">
                <a:latin typeface="+mj-lt"/>
              </a:rPr>
              <a:t>Реализация проектов:</a:t>
            </a:r>
          </a:p>
          <a:p>
            <a:pPr marL="457200" indent="-457200">
              <a:lnSpc>
                <a:spcPts val="2600"/>
              </a:lnSpc>
              <a:buFont typeface="+mj-lt"/>
              <a:buAutoNum type="arabicPeriod"/>
            </a:pPr>
            <a:r>
              <a:rPr lang="ru-RU" sz="1800" b="1" dirty="0" smtClean="0">
                <a:latin typeface="+mj-lt"/>
              </a:rPr>
              <a:t>«</a:t>
            </a:r>
            <a:r>
              <a:rPr lang="ru-RU" sz="1800" b="1" dirty="0">
                <a:latin typeface="+mj-lt"/>
              </a:rPr>
              <a:t>Детский </a:t>
            </a:r>
            <a:r>
              <a:rPr lang="ru-RU" sz="1800" b="1" dirty="0" err="1" smtClean="0">
                <a:latin typeface="+mj-lt"/>
              </a:rPr>
              <a:t>техномир</a:t>
            </a:r>
            <a:r>
              <a:rPr lang="ru-RU" sz="1800" b="1" dirty="0" smtClean="0">
                <a:latin typeface="+mj-lt"/>
              </a:rPr>
              <a:t>»</a:t>
            </a:r>
          </a:p>
          <a:p>
            <a:pPr lvl="1">
              <a:lnSpc>
                <a:spcPts val="2600"/>
              </a:lnSpc>
              <a:buFont typeface="Wingdings" panose="05000000000000000000" pitchFamily="2" charset="2"/>
              <a:buChar char="§"/>
            </a:pPr>
            <a:r>
              <a:rPr lang="ru-RU" sz="1800" dirty="0" smtClean="0">
                <a:latin typeface="+mj-lt"/>
              </a:rPr>
              <a:t>100 % </a:t>
            </a:r>
            <a:r>
              <a:rPr lang="ru-RU" sz="1800" dirty="0">
                <a:latin typeface="+mj-lt"/>
              </a:rPr>
              <a:t>детей детских садов края смогут принять участие в виртуальных экскурсиях по родному </a:t>
            </a:r>
            <a:r>
              <a:rPr lang="ru-RU" sz="1800" dirty="0" smtClean="0">
                <a:latin typeface="+mj-lt"/>
              </a:rPr>
              <a:t>краю</a:t>
            </a:r>
          </a:p>
          <a:p>
            <a:pPr marL="457200" indent="-457200">
              <a:lnSpc>
                <a:spcPts val="2600"/>
              </a:lnSpc>
              <a:buFont typeface="+mj-lt"/>
              <a:buAutoNum type="arabicPeriod" startAt="2"/>
            </a:pPr>
            <a:r>
              <a:rPr lang="ru-RU" sz="1800" b="1" dirty="0" smtClean="0">
                <a:latin typeface="+mj-lt"/>
              </a:rPr>
              <a:t>«</a:t>
            </a:r>
            <a:r>
              <a:rPr lang="ru-RU" sz="1800" b="1" dirty="0">
                <a:latin typeface="+mj-lt"/>
              </a:rPr>
              <a:t>3D музей в детском саду</a:t>
            </a:r>
            <a:r>
              <a:rPr lang="ru-RU" sz="1800" b="1" dirty="0" smtClean="0">
                <a:latin typeface="+mj-lt"/>
              </a:rPr>
              <a:t>»</a:t>
            </a:r>
          </a:p>
          <a:p>
            <a:pPr lvl="1">
              <a:lnSpc>
                <a:spcPts val="2600"/>
              </a:lnSpc>
              <a:buFont typeface="Wingdings" panose="05000000000000000000" pitchFamily="2" charset="2"/>
              <a:buChar char="§"/>
            </a:pPr>
            <a:r>
              <a:rPr lang="ru-RU" sz="1800" dirty="0" smtClean="0">
                <a:latin typeface="+mj-lt"/>
              </a:rPr>
              <a:t>21 детский сад получит интерактивное оборудование для проведения виртуальных </a:t>
            </a:r>
            <a:r>
              <a:rPr lang="ru-RU" sz="1800" dirty="0" err="1" smtClean="0">
                <a:latin typeface="+mj-lt"/>
              </a:rPr>
              <a:t>видеоэкскурсий</a:t>
            </a:r>
            <a:endParaRPr lang="ru-RU" sz="1800" dirty="0">
              <a:latin typeface="+mj-lt"/>
            </a:endParaRPr>
          </a:p>
          <a:p>
            <a:pPr marL="457200" indent="-457200">
              <a:lnSpc>
                <a:spcPts val="2600"/>
              </a:lnSpc>
              <a:buFont typeface="+mj-lt"/>
              <a:buAutoNum type="arabicPeriod" startAt="2"/>
            </a:pPr>
            <a:r>
              <a:rPr lang="ru-RU" sz="1800" b="1" dirty="0" smtClean="0">
                <a:latin typeface="+mj-lt"/>
              </a:rPr>
              <a:t>«Читаем ВМЕСТЕ»</a:t>
            </a:r>
            <a:endParaRPr lang="ru-RU" sz="1800" b="1" dirty="0" smtClean="0">
              <a:latin typeface="+mj-lt"/>
              <a:cs typeface="Times New Roman" panose="02020603050405020304" pitchFamily="18" charset="0"/>
            </a:endParaRPr>
          </a:p>
          <a:p>
            <a:pPr lvl="1">
              <a:lnSpc>
                <a:spcPts val="2600"/>
              </a:lnSpc>
              <a:buFont typeface="Wingdings" panose="05000000000000000000" pitchFamily="2" charset="2"/>
              <a:buChar char="§"/>
            </a:pPr>
            <a:r>
              <a:rPr lang="ru-RU" sz="1800" dirty="0" smtClean="0">
                <a:latin typeface="+mj-lt"/>
                <a:cs typeface="Times New Roman" panose="02020603050405020304" pitchFamily="18" charset="0"/>
              </a:rPr>
              <a:t>В </a:t>
            </a:r>
            <a:r>
              <a:rPr lang="ru-RU" sz="1800" dirty="0">
                <a:latin typeface="+mj-lt"/>
                <a:cs typeface="Times New Roman" panose="02020603050405020304" pitchFamily="18" charset="0"/>
              </a:rPr>
              <a:t>62 % детских садов Пермского края </a:t>
            </a:r>
            <a:r>
              <a:rPr lang="ru-RU" sz="1800" dirty="0" smtClean="0">
                <a:latin typeface="+mj-lt"/>
                <a:cs typeface="Times New Roman" panose="02020603050405020304" pitchFamily="18" charset="0"/>
              </a:rPr>
              <a:t>будут функционировать</a:t>
            </a:r>
            <a:r>
              <a:rPr lang="ru-RU" sz="1800" b="1" dirty="0" smtClean="0">
                <a:latin typeface="+mj-lt"/>
                <a:cs typeface="Times New Roman" panose="02020603050405020304" pitchFamily="18" charset="0"/>
              </a:rPr>
              <a:t> </a:t>
            </a:r>
            <a:r>
              <a:rPr lang="ru-RU" sz="1800" dirty="0">
                <a:latin typeface="+mj-lt"/>
                <a:cs typeface="Times New Roman" panose="02020603050405020304" pitchFamily="18" charset="0"/>
              </a:rPr>
              <a:t>детские </a:t>
            </a:r>
            <a:r>
              <a:rPr lang="ru-RU" sz="1800" dirty="0" smtClean="0">
                <a:latin typeface="+mj-lt"/>
                <a:cs typeface="Times New Roman" panose="02020603050405020304" pitchFamily="18" charset="0"/>
              </a:rPr>
              <a:t>библиотеки</a:t>
            </a:r>
          </a:p>
          <a:p>
            <a:pPr lvl="1">
              <a:lnSpc>
                <a:spcPts val="2600"/>
              </a:lnSpc>
              <a:buFont typeface="Wingdings" panose="05000000000000000000" pitchFamily="2" charset="2"/>
              <a:buChar char="§"/>
            </a:pPr>
            <a:r>
              <a:rPr lang="ru-RU" sz="1800" dirty="0">
                <a:latin typeface="+mj-lt"/>
                <a:cs typeface="Times New Roman" panose="02020603050405020304" pitchFamily="18" charset="0"/>
              </a:rPr>
              <a:t>В </a:t>
            </a:r>
            <a:r>
              <a:rPr lang="ru-RU" sz="1800" dirty="0" smtClean="0">
                <a:latin typeface="+mj-lt"/>
                <a:cs typeface="Times New Roman" panose="02020603050405020304" pitchFamily="18" charset="0"/>
              </a:rPr>
              <a:t>37 % </a:t>
            </a:r>
            <a:r>
              <a:rPr lang="ru-RU" sz="1800" dirty="0">
                <a:latin typeface="+mj-lt"/>
                <a:cs typeface="Times New Roman" panose="02020603050405020304" pitchFamily="18" charset="0"/>
              </a:rPr>
              <a:t>детских садов будут созданы условия для реализации технологии </a:t>
            </a:r>
            <a:r>
              <a:rPr lang="en-US" sz="1800" dirty="0" err="1">
                <a:latin typeface="+mj-lt"/>
                <a:cs typeface="Times New Roman" panose="02020603050405020304" pitchFamily="18" charset="0"/>
              </a:rPr>
              <a:t>BookCrossing</a:t>
            </a:r>
            <a:r>
              <a:rPr lang="ru-RU" sz="1800" dirty="0">
                <a:latin typeface="+mj-lt"/>
                <a:cs typeface="Times New Roman" panose="02020603050405020304" pitchFamily="18" charset="0"/>
              </a:rPr>
              <a:t> </a:t>
            </a:r>
          </a:p>
          <a:p>
            <a:pPr lvl="1">
              <a:lnSpc>
                <a:spcPts val="2600"/>
              </a:lnSpc>
              <a:buFont typeface="Wingdings" panose="05000000000000000000" pitchFamily="2" charset="2"/>
              <a:buChar char="§"/>
            </a:pPr>
            <a:r>
              <a:rPr lang="ru-RU" sz="1800" dirty="0">
                <a:latin typeface="+mj-lt"/>
                <a:cs typeface="Times New Roman" panose="02020603050405020304" pitchFamily="18" charset="0"/>
              </a:rPr>
              <a:t>В </a:t>
            </a:r>
            <a:r>
              <a:rPr lang="ru-RU" sz="1800" dirty="0" smtClean="0">
                <a:latin typeface="+mj-lt"/>
                <a:cs typeface="Times New Roman" panose="02020603050405020304" pitchFamily="18" charset="0"/>
              </a:rPr>
              <a:t>32 % </a:t>
            </a:r>
            <a:r>
              <a:rPr lang="ru-RU" sz="1800" dirty="0">
                <a:latin typeface="+mj-lt"/>
                <a:cs typeface="Times New Roman" panose="02020603050405020304" pitchFamily="18" charset="0"/>
              </a:rPr>
              <a:t>семей, посещающих детские сады, будут организованы совместные </a:t>
            </a:r>
            <a:r>
              <a:rPr lang="ru-RU" sz="1800" dirty="0" smtClean="0">
                <a:latin typeface="+mj-lt"/>
                <a:cs typeface="Times New Roman" panose="02020603050405020304" pitchFamily="18" charset="0"/>
              </a:rPr>
              <a:t>чтения</a:t>
            </a:r>
            <a:endParaRPr lang="ru-RU" sz="1800" dirty="0">
              <a:latin typeface="+mj-lt"/>
              <a:cs typeface="Times New Roman" panose="02020603050405020304" pitchFamily="18" charset="0"/>
            </a:endParaRPr>
          </a:p>
        </p:txBody>
      </p:sp>
      <p:pic>
        <p:nvPicPr>
          <p:cNvPr id="4" name="Picture 3"/>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024217" y="1447983"/>
            <a:ext cx="1862205" cy="157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024217" y="3286123"/>
            <a:ext cx="1862205" cy="14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024217" y="5000636"/>
            <a:ext cx="1862205" cy="1461608"/>
          </a:xfrm>
          <a:prstGeom prst="rect">
            <a:avLst/>
          </a:prstGeom>
          <a:noFill/>
          <a:ln w="9525">
            <a:noFill/>
            <a:miter lim="800000"/>
            <a:headEnd/>
            <a:tailEnd/>
          </a:ln>
          <a:effectLst/>
        </p:spPr>
      </p:pic>
      <p:sp>
        <p:nvSpPr>
          <p:cNvPr id="8" name="Прямоугольник 7"/>
          <p:cNvSpPr/>
          <p:nvPr/>
        </p:nvSpPr>
        <p:spPr>
          <a:xfrm>
            <a:off x="3901110" y="5722555"/>
            <a:ext cx="2151083" cy="369332"/>
          </a:xfrm>
          <a:prstGeom prst="rect">
            <a:avLst/>
          </a:prstGeom>
        </p:spPr>
        <p:txBody>
          <a:bodyPr wrap="square">
            <a:spAutoFit/>
          </a:bodyPr>
          <a:lstStyle/>
          <a:p>
            <a:pPr algn="ct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56991" y="5722719"/>
            <a:ext cx="2229431" cy="369332"/>
          </a:xfrm>
          <a:prstGeom prst="rect">
            <a:avLst/>
          </a:prstGeom>
        </p:spPr>
        <p:txBody>
          <a:bodyPr wrap="square">
            <a:spAutoFit/>
          </a:bodyPr>
          <a:lstStyle/>
          <a:p>
            <a:pPr algn="ctr"/>
            <a:endParaRPr lang="ru-RU"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1DE20617-AAE8-49C5-BA31-60FDCA11F4A9}" type="slidenum">
              <a:rPr lang="ru-RU" smtClean="0"/>
              <a:pPr/>
              <a:t>15</a:t>
            </a:fld>
            <a:endParaRPr lang="ru-RU"/>
          </a:p>
        </p:txBody>
      </p:sp>
    </p:spTree>
    <p:extLst>
      <p:ext uri="{BB962C8B-B14F-4D97-AF65-F5344CB8AC3E}">
        <p14:creationId xmlns:p14="http://schemas.microsoft.com/office/powerpoint/2010/main" val="176098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Заголовок 1"/>
          <p:cNvSpPr>
            <a:spLocks noGrp="1"/>
          </p:cNvSpPr>
          <p:nvPr>
            <p:ph type="title"/>
          </p:nvPr>
        </p:nvSpPr>
        <p:spPr>
          <a:xfrm>
            <a:off x="857224" y="1000108"/>
            <a:ext cx="8045476" cy="1285884"/>
          </a:xfrm>
        </p:spPr>
        <p:txBody>
          <a:bodyPr>
            <a:normAutofit/>
          </a:bodyPr>
          <a:lstStyle/>
          <a:p>
            <a:pPr algn="ctr" eaLnBrk="1" hangingPunct="1"/>
            <a:r>
              <a:rPr lang="ru-RU" sz="3200" b="1" dirty="0" smtClean="0"/>
              <a:t>Единая система оценки качества образования</a:t>
            </a:r>
          </a:p>
        </p:txBody>
      </p:sp>
      <p:graphicFrame>
        <p:nvGraphicFramePr>
          <p:cNvPr id="4" name="Объект 3"/>
          <p:cNvGraphicFramePr>
            <a:graphicFrameLocks noGrp="1"/>
          </p:cNvGraphicFramePr>
          <p:nvPr>
            <p:ph idx="1"/>
          </p:nvPr>
        </p:nvGraphicFramePr>
        <p:xfrm>
          <a:off x="157293" y="1052736"/>
          <a:ext cx="882731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авая круглая скобка 4"/>
          <p:cNvSpPr/>
          <p:nvPr/>
        </p:nvSpPr>
        <p:spPr>
          <a:xfrm rot="5400000">
            <a:off x="4273550" y="1176338"/>
            <a:ext cx="431800" cy="8826500"/>
          </a:xfrm>
          <a:prstGeom prst="rightBracket">
            <a:avLst/>
          </a:prstGeom>
          <a:ln w="38100"/>
        </p:spPr>
        <p:style>
          <a:lnRef idx="3">
            <a:schemeClr val="accent1"/>
          </a:lnRef>
          <a:fillRef idx="0">
            <a:schemeClr val="accent1"/>
          </a:fillRef>
          <a:effectRef idx="2">
            <a:schemeClr val="accent1"/>
          </a:effectRef>
          <a:fontRef idx="minor">
            <a:schemeClr val="tx1"/>
          </a:fontRef>
        </p:style>
        <p:txBody>
          <a:bodyPr anchor="ctr"/>
          <a:lstStyle/>
          <a:p>
            <a:pPr algn="ctr" eaLnBrk="1" fontAlgn="auto" hangingPunct="1">
              <a:spcBef>
                <a:spcPts val="0"/>
              </a:spcBef>
              <a:spcAft>
                <a:spcPts val="0"/>
              </a:spcAft>
              <a:defRPr/>
            </a:pPr>
            <a:endParaRPr lang="ru-RU">
              <a:solidFill>
                <a:prstClr val="black"/>
              </a:solidFill>
            </a:endParaRPr>
          </a:p>
        </p:txBody>
      </p:sp>
      <p:graphicFrame>
        <p:nvGraphicFramePr>
          <p:cNvPr id="6" name="Схема 5"/>
          <p:cNvGraphicFramePr/>
          <p:nvPr/>
        </p:nvGraphicFramePr>
        <p:xfrm>
          <a:off x="627601" y="6165304"/>
          <a:ext cx="7886700" cy="3600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8790" name="Picture 6" descr="https://upload.wikimedia.org/wikipedia/commons/thumb/8/8f/Coat_of_Arms_of_Perm_oblast.png/320px-Coat_of_Arms_of_Perm_oblast.png"/>
          <p:cNvPicPr>
            <a:picLocks noChangeAspect="1" noChangeArrowheads="1"/>
          </p:cNvPicPr>
          <p:nvPr/>
        </p:nvPicPr>
        <p:blipFill>
          <a:blip r:embed="rId13" cstate="print"/>
          <a:srcRect/>
          <a:stretch>
            <a:fillRect/>
          </a:stretch>
        </p:blipFill>
        <p:spPr bwMode="auto">
          <a:xfrm>
            <a:off x="317500" y="144463"/>
            <a:ext cx="396875" cy="760412"/>
          </a:xfrm>
          <a:prstGeom prst="rect">
            <a:avLst/>
          </a:prstGeom>
          <a:noFill/>
          <a:ln w="9525">
            <a:noFill/>
            <a:miter lim="800000"/>
            <a:headEnd/>
            <a:tailEnd/>
          </a:ln>
        </p:spPr>
      </p:pic>
      <p:sp>
        <p:nvSpPr>
          <p:cNvPr id="7" name="TextBox 6"/>
          <p:cNvSpPr txBox="1"/>
          <p:nvPr/>
        </p:nvSpPr>
        <p:spPr>
          <a:xfrm>
            <a:off x="3857621" y="285728"/>
            <a:ext cx="3929090" cy="584775"/>
          </a:xfrm>
          <a:prstGeom prst="rect">
            <a:avLst/>
          </a:prstGeom>
          <a:noFill/>
        </p:spPr>
        <p:txBody>
          <a:bodyPr wrap="square" rtlCol="0">
            <a:spAutoFit/>
          </a:bodyPr>
          <a:lstStyle/>
          <a:p>
            <a:r>
              <a:rPr lang="ru-RU" sz="3200" b="1" dirty="0" smtClean="0"/>
              <a:t>Общее образование</a:t>
            </a:r>
            <a:endParaRPr lang="ru-RU"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1"/>
          <p:cNvSpPr>
            <a:spLocks noGrp="1"/>
          </p:cNvSpPr>
          <p:nvPr>
            <p:ph type="title"/>
          </p:nvPr>
        </p:nvSpPr>
        <p:spPr>
          <a:xfrm>
            <a:off x="1187450" y="115888"/>
            <a:ext cx="7499350" cy="936625"/>
          </a:xfrm>
        </p:spPr>
        <p:txBody>
          <a:bodyPr>
            <a:normAutofit/>
          </a:bodyPr>
          <a:lstStyle/>
          <a:p>
            <a:r>
              <a:rPr lang="ru-RU" sz="2800" smtClean="0"/>
              <a:t>Источники информации для оценки качества</a:t>
            </a:r>
          </a:p>
        </p:txBody>
      </p:sp>
      <p:graphicFrame>
        <p:nvGraphicFramePr>
          <p:cNvPr id="6" name="Объект 5"/>
          <p:cNvGraphicFramePr>
            <a:graphicFrameLocks noGrp="1"/>
          </p:cNvGraphicFramePr>
          <p:nvPr>
            <p:ph idx="1"/>
          </p:nvPr>
        </p:nvGraphicFramePr>
        <p:xfrm>
          <a:off x="457200" y="1268760"/>
          <a:ext cx="836327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Выгнутая вверх стрелка 10"/>
          <p:cNvSpPr/>
          <p:nvPr/>
        </p:nvSpPr>
        <p:spPr>
          <a:xfrm rot="13433889">
            <a:off x="388938" y="4614863"/>
            <a:ext cx="2990850" cy="151447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pic>
        <p:nvPicPr>
          <p:cNvPr id="116741" name="Рисунок 6" descr="https://im0-tub-ru.yandex.net/i?id=e10772e49ea0eced39759fb3993ab362&amp;n=33&amp;h=190&amp;w=190">
            <a:hlinkClick r:id="rId8"/>
          </p:cNvPr>
          <p:cNvPicPr>
            <a:picLocks noChangeAspect="1" noChangeArrowheads="1"/>
          </p:cNvPicPr>
          <p:nvPr/>
        </p:nvPicPr>
        <p:blipFill>
          <a:blip r:embed="rId9" cstate="print"/>
          <a:srcRect/>
          <a:stretch>
            <a:fillRect/>
          </a:stretch>
        </p:blipFill>
        <p:spPr bwMode="auto">
          <a:xfrm>
            <a:off x="7308850" y="5013325"/>
            <a:ext cx="1655763" cy="157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Заголовок 1"/>
          <p:cNvSpPr>
            <a:spLocks noGrp="1"/>
          </p:cNvSpPr>
          <p:nvPr>
            <p:ph type="title"/>
          </p:nvPr>
        </p:nvSpPr>
        <p:spPr>
          <a:xfrm>
            <a:off x="1187450" y="188913"/>
            <a:ext cx="7499350" cy="654050"/>
          </a:xfrm>
        </p:spPr>
        <p:txBody>
          <a:bodyPr/>
          <a:lstStyle/>
          <a:p>
            <a:r>
              <a:rPr lang="ru-RU" sz="3600" smtClean="0"/>
              <a:t>Государственная итоговая аттестация</a:t>
            </a:r>
          </a:p>
        </p:txBody>
      </p:sp>
      <p:pic>
        <p:nvPicPr>
          <p:cNvPr id="122883" name="Объект 8"/>
          <p:cNvPicPr>
            <a:picLocks noGrp="1" noChangeAspect="1"/>
          </p:cNvPicPr>
          <p:nvPr>
            <p:ph idx="1"/>
          </p:nvPr>
        </p:nvPicPr>
        <p:blipFill>
          <a:blip r:embed="rId3" cstate="print"/>
          <a:stretch>
            <a:fillRect/>
          </a:stretch>
        </p:blipFill>
        <p:spPr>
          <a:xfrm>
            <a:off x="3162300" y="2958306"/>
            <a:ext cx="2819400" cy="1809750"/>
          </a:xfrm>
        </p:spPr>
      </p:pic>
      <p:sp>
        <p:nvSpPr>
          <p:cNvPr id="4" name="Скругленный прямоугольник 3"/>
          <p:cNvSpPr/>
          <p:nvPr/>
        </p:nvSpPr>
        <p:spPr>
          <a:xfrm>
            <a:off x="900113" y="1409700"/>
            <a:ext cx="2592387" cy="1155700"/>
          </a:xfrm>
          <a:prstGeom prst="round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6600" dirty="0"/>
              <a:t>ЕГЭ</a:t>
            </a:r>
          </a:p>
        </p:txBody>
      </p:sp>
      <p:sp>
        <p:nvSpPr>
          <p:cNvPr id="5" name="Скругленный прямоугольник 4"/>
          <p:cNvSpPr/>
          <p:nvPr/>
        </p:nvSpPr>
        <p:spPr>
          <a:xfrm>
            <a:off x="5568950" y="1409700"/>
            <a:ext cx="2819400" cy="1155700"/>
          </a:xfrm>
          <a:prstGeom prst="round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6600" dirty="0"/>
              <a:t>ОГЭ</a:t>
            </a:r>
          </a:p>
        </p:txBody>
      </p:sp>
      <p:pic>
        <p:nvPicPr>
          <p:cNvPr id="122886" name="Рисунок 9"/>
          <p:cNvPicPr>
            <a:picLocks noChangeAspect="1"/>
          </p:cNvPicPr>
          <p:nvPr/>
        </p:nvPicPr>
        <p:blipFill>
          <a:blip r:embed="rId4" cstate="print"/>
          <a:srcRect/>
          <a:stretch>
            <a:fillRect/>
          </a:stretch>
        </p:blipFill>
        <p:spPr bwMode="auto">
          <a:xfrm>
            <a:off x="900113" y="3598863"/>
            <a:ext cx="2409825" cy="1809750"/>
          </a:xfrm>
          <a:prstGeom prst="rect">
            <a:avLst/>
          </a:prstGeom>
          <a:noFill/>
          <a:ln w="9525">
            <a:noFill/>
            <a:miter lim="800000"/>
            <a:headEnd/>
            <a:tailEnd/>
          </a:ln>
        </p:spPr>
      </p:pic>
      <p:sp>
        <p:nvSpPr>
          <p:cNvPr id="11" name="Скругленный прямоугольник 10"/>
          <p:cNvSpPr/>
          <p:nvPr/>
        </p:nvSpPr>
        <p:spPr>
          <a:xfrm>
            <a:off x="638175" y="5975350"/>
            <a:ext cx="3573463" cy="477838"/>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3200" dirty="0"/>
              <a:t>2 предмета</a:t>
            </a:r>
          </a:p>
        </p:txBody>
      </p:sp>
      <p:sp>
        <p:nvSpPr>
          <p:cNvPr id="12" name="Скругленный прямоугольник 11"/>
          <p:cNvSpPr/>
          <p:nvPr/>
        </p:nvSpPr>
        <p:spPr>
          <a:xfrm>
            <a:off x="4932363" y="5975350"/>
            <a:ext cx="3887787" cy="477838"/>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3200" dirty="0"/>
              <a:t>4 предмета</a:t>
            </a:r>
          </a:p>
        </p:txBody>
      </p:sp>
      <p:sp>
        <p:nvSpPr>
          <p:cNvPr id="13" name="Скругленный прямоугольник 12"/>
          <p:cNvSpPr/>
          <p:nvPr/>
        </p:nvSpPr>
        <p:spPr>
          <a:xfrm>
            <a:off x="468313" y="2781300"/>
            <a:ext cx="8218487" cy="503238"/>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400" dirty="0"/>
              <a:t>Ключевой, но не главный элемент системы оценки качества!</a:t>
            </a:r>
          </a:p>
        </p:txBody>
      </p:sp>
      <p:sp>
        <p:nvSpPr>
          <p:cNvPr id="14" name="Стрелка вверх 13"/>
          <p:cNvSpPr/>
          <p:nvPr/>
        </p:nvSpPr>
        <p:spPr>
          <a:xfrm>
            <a:off x="8686800" y="4868863"/>
            <a:ext cx="349250" cy="15843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891" name="Рисунок 12"/>
          <p:cNvPicPr>
            <a:picLocks noChangeAspect="1"/>
          </p:cNvPicPr>
          <p:nvPr/>
        </p:nvPicPr>
        <p:blipFill>
          <a:blip r:embed="rId5" cstate="print"/>
          <a:srcRect/>
          <a:stretch>
            <a:fillRect/>
          </a:stretch>
        </p:blipFill>
        <p:spPr bwMode="auto">
          <a:xfrm>
            <a:off x="3976688" y="1365250"/>
            <a:ext cx="1200150" cy="1200150"/>
          </a:xfrm>
          <a:prstGeom prst="rect">
            <a:avLst/>
          </a:prstGeom>
          <a:noFill/>
          <a:ln w="9525">
            <a:noFill/>
            <a:miter lim="800000"/>
            <a:headEnd/>
            <a:tailEnd/>
          </a:ln>
        </p:spPr>
      </p:pic>
      <p:pic>
        <p:nvPicPr>
          <p:cNvPr id="122892" name="Рисунок 1"/>
          <p:cNvPicPr>
            <a:picLocks noChangeAspect="1"/>
          </p:cNvPicPr>
          <p:nvPr/>
        </p:nvPicPr>
        <p:blipFill>
          <a:blip r:embed="rId6" cstate="print"/>
          <a:srcRect/>
          <a:stretch>
            <a:fillRect/>
          </a:stretch>
        </p:blipFill>
        <p:spPr bwMode="auto">
          <a:xfrm>
            <a:off x="3590925" y="3825875"/>
            <a:ext cx="1995488"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146957"/>
            <a:ext cx="9144000" cy="872648"/>
          </a:xfrm>
        </p:spPr>
        <p:txBody>
          <a:bodyPr>
            <a:noAutofit/>
          </a:bodyPr>
          <a:lstStyle/>
          <a:p>
            <a:r>
              <a:rPr lang="ru-RU" sz="3100" dirty="0"/>
              <a:t>Результаты </a:t>
            </a:r>
            <a:r>
              <a:rPr lang="ru-RU" sz="3100" dirty="0" smtClean="0"/>
              <a:t>всероссийских проверочных работ в 4 классах </a:t>
            </a:r>
            <a:r>
              <a:rPr lang="ru-RU" sz="3100" dirty="0"/>
              <a:t>в 2017 году</a:t>
            </a:r>
          </a:p>
        </p:txBody>
      </p:sp>
      <p:graphicFrame>
        <p:nvGraphicFramePr>
          <p:cNvPr id="6" name="Объект 3"/>
          <p:cNvGraphicFramePr>
            <a:graphicFrameLocks noGrp="1"/>
          </p:cNvGraphicFramePr>
          <p:nvPr>
            <p:ph idx="1"/>
            <p:extLst>
              <p:ext uri="{D42A27DB-BD31-4B8C-83A1-F6EECF244321}">
                <p14:modId xmlns:p14="http://schemas.microsoft.com/office/powerpoint/2010/main" val="1052077763"/>
              </p:ext>
            </p:extLst>
          </p:nvPr>
        </p:nvGraphicFramePr>
        <p:xfrm>
          <a:off x="467544" y="1028733"/>
          <a:ext cx="3816424"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Объект 3"/>
          <p:cNvGraphicFramePr>
            <a:graphicFrameLocks/>
          </p:cNvGraphicFramePr>
          <p:nvPr>
            <p:extLst>
              <p:ext uri="{D42A27DB-BD31-4B8C-83A1-F6EECF244321}">
                <p14:modId xmlns:p14="http://schemas.microsoft.com/office/powerpoint/2010/main" val="1773015446"/>
              </p:ext>
            </p:extLst>
          </p:nvPr>
        </p:nvGraphicFramePr>
        <p:xfrm>
          <a:off x="4932040" y="1028733"/>
          <a:ext cx="3888432"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3"/>
          <p:cNvGraphicFramePr>
            <a:graphicFrameLocks/>
          </p:cNvGraphicFramePr>
          <p:nvPr>
            <p:extLst>
              <p:ext uri="{D42A27DB-BD31-4B8C-83A1-F6EECF244321}">
                <p14:modId xmlns:p14="http://schemas.microsoft.com/office/powerpoint/2010/main" val="400792905"/>
              </p:ext>
            </p:extLst>
          </p:nvPr>
        </p:nvGraphicFramePr>
        <p:xfrm>
          <a:off x="2515285" y="3979306"/>
          <a:ext cx="3816424" cy="2592288"/>
        </p:xfrm>
        <a:graphic>
          <a:graphicData uri="http://schemas.openxmlformats.org/drawingml/2006/chart">
            <c:chart xmlns:c="http://schemas.openxmlformats.org/drawingml/2006/chart" xmlns:r="http://schemas.openxmlformats.org/officeDocument/2006/relationships" r:id="rId5"/>
          </a:graphicData>
        </a:graphic>
      </p:graphicFrame>
      <p:sp>
        <p:nvSpPr>
          <p:cNvPr id="3" name="Номер слайда 2"/>
          <p:cNvSpPr>
            <a:spLocks noGrp="1"/>
          </p:cNvSpPr>
          <p:nvPr>
            <p:ph type="sldNum" sz="quarter" idx="12"/>
          </p:nvPr>
        </p:nvSpPr>
        <p:spPr/>
        <p:txBody>
          <a:bodyPr/>
          <a:lstStyle/>
          <a:p>
            <a:fld id="{1DE20617-AAE8-49C5-BA31-60FDCA11F4A9}" type="slidenum">
              <a:rPr lang="ru-RU" smtClean="0"/>
              <a:pPr/>
              <a:t>19</a:t>
            </a:fld>
            <a:endParaRPr lang="ru-RU"/>
          </a:p>
        </p:txBody>
      </p:sp>
    </p:spTree>
    <p:extLst>
      <p:ext uri="{BB962C8B-B14F-4D97-AF65-F5344CB8AC3E}">
        <p14:creationId xmlns:p14="http://schemas.microsoft.com/office/powerpoint/2010/main" val="192592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256" y="-1"/>
            <a:ext cx="9160256" cy="637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73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p:cNvGraphicFramePr>
          <p:nvPr>
            <p:extLst>
              <p:ext uri="{D42A27DB-BD31-4B8C-83A1-F6EECF244321}">
                <p14:modId xmlns:p14="http://schemas.microsoft.com/office/powerpoint/2010/main" val="1299258179"/>
              </p:ext>
            </p:extLst>
          </p:nvPr>
        </p:nvGraphicFramePr>
        <p:xfrm>
          <a:off x="467100" y="1028733"/>
          <a:ext cx="388843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Заголовок 1"/>
          <p:cNvSpPr>
            <a:spLocks noGrp="1"/>
          </p:cNvSpPr>
          <p:nvPr>
            <p:ph type="title"/>
          </p:nvPr>
        </p:nvSpPr>
        <p:spPr>
          <a:xfrm>
            <a:off x="0" y="146957"/>
            <a:ext cx="9144000" cy="872648"/>
          </a:xfrm>
        </p:spPr>
        <p:txBody>
          <a:bodyPr>
            <a:noAutofit/>
          </a:bodyPr>
          <a:lstStyle/>
          <a:p>
            <a:r>
              <a:rPr lang="ru-RU" sz="3100" dirty="0"/>
              <a:t>Результаты </a:t>
            </a:r>
            <a:r>
              <a:rPr lang="ru-RU" sz="3100" dirty="0" smtClean="0"/>
              <a:t>всероссийских проверочных работ в 5 классах </a:t>
            </a:r>
            <a:r>
              <a:rPr lang="ru-RU" sz="3100" dirty="0"/>
              <a:t>в 2017 году</a:t>
            </a:r>
          </a:p>
        </p:txBody>
      </p:sp>
      <p:graphicFrame>
        <p:nvGraphicFramePr>
          <p:cNvPr id="6" name="Объект 3"/>
          <p:cNvGraphicFramePr>
            <a:graphicFrameLocks noGrp="1"/>
          </p:cNvGraphicFramePr>
          <p:nvPr>
            <p:ph idx="1"/>
            <p:extLst>
              <p:ext uri="{D42A27DB-BD31-4B8C-83A1-F6EECF244321}">
                <p14:modId xmlns:p14="http://schemas.microsoft.com/office/powerpoint/2010/main" val="1296357728"/>
              </p:ext>
            </p:extLst>
          </p:nvPr>
        </p:nvGraphicFramePr>
        <p:xfrm>
          <a:off x="4932900" y="1028733"/>
          <a:ext cx="3816424"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3"/>
          <p:cNvGraphicFramePr>
            <a:graphicFrameLocks/>
          </p:cNvGraphicFramePr>
          <p:nvPr>
            <p:extLst/>
          </p:nvPr>
        </p:nvGraphicFramePr>
        <p:xfrm>
          <a:off x="467544" y="4005064"/>
          <a:ext cx="3816424" cy="2592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Объект 3"/>
          <p:cNvGraphicFramePr>
            <a:graphicFrameLocks/>
          </p:cNvGraphicFramePr>
          <p:nvPr>
            <p:extLst>
              <p:ext uri="{D42A27DB-BD31-4B8C-83A1-F6EECF244321}">
                <p14:modId xmlns:p14="http://schemas.microsoft.com/office/powerpoint/2010/main" val="3279770177"/>
              </p:ext>
            </p:extLst>
          </p:nvPr>
        </p:nvGraphicFramePr>
        <p:xfrm>
          <a:off x="4932040" y="4005064"/>
          <a:ext cx="3888432" cy="2592288"/>
        </p:xfrm>
        <a:graphic>
          <a:graphicData uri="http://schemas.openxmlformats.org/drawingml/2006/chart">
            <c:chart xmlns:c="http://schemas.openxmlformats.org/drawingml/2006/chart" xmlns:r="http://schemas.openxmlformats.org/officeDocument/2006/relationships" r:id="rId6"/>
          </a:graphicData>
        </a:graphic>
      </p:graphicFrame>
      <p:sp>
        <p:nvSpPr>
          <p:cNvPr id="3" name="Номер слайда 2"/>
          <p:cNvSpPr>
            <a:spLocks noGrp="1"/>
          </p:cNvSpPr>
          <p:nvPr>
            <p:ph type="sldNum" sz="quarter" idx="12"/>
          </p:nvPr>
        </p:nvSpPr>
        <p:spPr/>
        <p:txBody>
          <a:bodyPr/>
          <a:lstStyle/>
          <a:p>
            <a:fld id="{1DE20617-AAE8-49C5-BA31-60FDCA11F4A9}" type="slidenum">
              <a:rPr lang="ru-RU" smtClean="0"/>
              <a:pPr/>
              <a:t>20</a:t>
            </a:fld>
            <a:endParaRPr lang="ru-RU"/>
          </a:p>
        </p:txBody>
      </p:sp>
    </p:spTree>
    <p:extLst>
      <p:ext uri="{BB962C8B-B14F-4D97-AF65-F5344CB8AC3E}">
        <p14:creationId xmlns:p14="http://schemas.microsoft.com/office/powerpoint/2010/main" val="1345199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4032"/>
          </a:xfrm>
        </p:spPr>
        <p:txBody>
          <a:bodyPr>
            <a:normAutofit/>
          </a:bodyPr>
          <a:lstStyle/>
          <a:p>
            <a:r>
              <a:rPr lang="ru-RU" sz="2400" b="1" dirty="0" smtClean="0">
                <a:latin typeface="Times New Roman" pitchFamily="18" charset="0"/>
                <a:cs typeface="Times New Roman" pitchFamily="18" charset="0"/>
              </a:rPr>
              <a:t>Результаты проверочных работ в 2016-2017 учебном году</a:t>
            </a:r>
            <a:endParaRPr lang="ru-RU" sz="2400" b="1" dirty="0">
              <a:latin typeface="Times New Roman" pitchFamily="18" charset="0"/>
              <a:cs typeface="Times New Roman" pitchFamily="18" charset="0"/>
            </a:endParaRPr>
          </a:p>
        </p:txBody>
      </p:sp>
      <p:graphicFrame>
        <p:nvGraphicFramePr>
          <p:cNvPr id="7" name="Содержимое 6"/>
          <p:cNvGraphicFramePr>
            <a:graphicFrameLocks noGrp="1"/>
          </p:cNvGraphicFramePr>
          <p:nvPr>
            <p:ph sz="half" idx="1"/>
          </p:nvPr>
        </p:nvGraphicFramePr>
        <p:xfrm>
          <a:off x="457200" y="1051659"/>
          <a:ext cx="4038600" cy="4705958"/>
        </p:xfrm>
        <a:graphic>
          <a:graphicData uri="http://schemas.openxmlformats.org/drawingml/2006/table">
            <a:tbl>
              <a:tblPr firstRow="1" bandRow="1">
                <a:tableStyleId>{5C22544A-7EE6-4342-B048-85BDC9FD1C3A}</a:tableStyleId>
              </a:tblPr>
              <a:tblGrid>
                <a:gridCol w="1900222"/>
                <a:gridCol w="1071570"/>
                <a:gridCol w="1066808"/>
              </a:tblGrid>
              <a:tr h="624330">
                <a:tc>
                  <a:txBody>
                    <a:bodyPr/>
                    <a:lstStyle/>
                    <a:p>
                      <a:r>
                        <a:rPr lang="ru-RU" sz="1600" b="1" dirty="0" smtClean="0"/>
                        <a:t>ВПР в 4 классах</a:t>
                      </a:r>
                      <a:endParaRPr lang="ru-RU" sz="1600" b="1" dirty="0"/>
                    </a:p>
                  </a:txBody>
                  <a:tcPr/>
                </a:tc>
                <a:tc>
                  <a:txBody>
                    <a:bodyPr/>
                    <a:lstStyle/>
                    <a:p>
                      <a:r>
                        <a:rPr lang="ru-RU" sz="1600" b="1" dirty="0" smtClean="0"/>
                        <a:t>Первичный балл</a:t>
                      </a:r>
                      <a:endParaRPr lang="ru-RU" sz="1600" b="1" dirty="0"/>
                    </a:p>
                  </a:txBody>
                  <a:tcPr/>
                </a:tc>
                <a:tc>
                  <a:txBody>
                    <a:bodyPr/>
                    <a:lstStyle/>
                    <a:p>
                      <a:r>
                        <a:rPr lang="ru-RU" sz="1600" b="1" dirty="0" smtClean="0"/>
                        <a:t>Место в рейтинге</a:t>
                      </a:r>
                      <a:endParaRPr lang="ru-RU" sz="1600" b="1" dirty="0"/>
                    </a:p>
                  </a:txBody>
                  <a:tcPr/>
                </a:tc>
              </a:tr>
              <a:tr h="561912">
                <a:tc>
                  <a:txBody>
                    <a:bodyPr/>
                    <a:lstStyle/>
                    <a:p>
                      <a:r>
                        <a:rPr lang="ru-RU" sz="1600" b="1" dirty="0" smtClean="0"/>
                        <a:t>Суммарный рейтинг, Суксун</a:t>
                      </a:r>
                      <a:endParaRPr lang="ru-RU" sz="1600" b="1" dirty="0"/>
                    </a:p>
                  </a:txBody>
                  <a:tcPr/>
                </a:tc>
                <a:tc>
                  <a:txBody>
                    <a:bodyPr/>
                    <a:lstStyle/>
                    <a:p>
                      <a:r>
                        <a:rPr lang="ru-RU" sz="1600" b="1" dirty="0" smtClean="0">
                          <a:solidFill>
                            <a:srgbClr val="FF0000"/>
                          </a:solidFill>
                        </a:rPr>
                        <a:t>19,3</a:t>
                      </a:r>
                      <a:endParaRPr lang="ru-RU" sz="1600" b="1" dirty="0">
                        <a:solidFill>
                          <a:srgbClr val="FF0000"/>
                        </a:solidFill>
                      </a:endParaRPr>
                    </a:p>
                  </a:txBody>
                  <a:tcPr/>
                </a:tc>
                <a:tc>
                  <a:txBody>
                    <a:bodyPr/>
                    <a:lstStyle/>
                    <a:p>
                      <a:r>
                        <a:rPr lang="ru-RU" sz="1600" b="1" dirty="0" smtClean="0"/>
                        <a:t>13</a:t>
                      </a:r>
                      <a:endParaRPr lang="ru-RU" sz="1600" b="1" dirty="0"/>
                    </a:p>
                  </a:txBody>
                  <a:tcPr/>
                </a:tc>
              </a:tr>
              <a:tr h="393665">
                <a:tc>
                  <a:txBody>
                    <a:bodyPr/>
                    <a:lstStyle/>
                    <a:p>
                      <a:r>
                        <a:rPr lang="ru-RU" sz="1600" b="1" dirty="0" smtClean="0"/>
                        <a:t>Пермский край</a:t>
                      </a:r>
                      <a:endParaRPr lang="ru-RU" sz="1600" b="1" dirty="0"/>
                    </a:p>
                  </a:txBody>
                  <a:tcPr/>
                </a:tc>
                <a:tc>
                  <a:txBody>
                    <a:bodyPr/>
                    <a:lstStyle/>
                    <a:p>
                      <a:r>
                        <a:rPr lang="ru-RU" sz="1600" b="1" dirty="0" smtClean="0"/>
                        <a:t>19</a:t>
                      </a:r>
                      <a:endParaRPr lang="ru-RU" sz="1600" b="1" dirty="0"/>
                    </a:p>
                  </a:txBody>
                  <a:tcPr/>
                </a:tc>
                <a:tc>
                  <a:txBody>
                    <a:bodyPr/>
                    <a:lstStyle/>
                    <a:p>
                      <a:endParaRPr lang="ru-RU" sz="1600" b="1"/>
                    </a:p>
                  </a:txBody>
                  <a:tcPr/>
                </a:tc>
              </a:tr>
              <a:tr h="624330">
                <a:tc>
                  <a:txBody>
                    <a:bodyPr/>
                    <a:lstStyle/>
                    <a:p>
                      <a:r>
                        <a:rPr lang="ru-RU" sz="1600" b="1" dirty="0" smtClean="0"/>
                        <a:t>Русский язык, Суксун</a:t>
                      </a:r>
                      <a:endParaRPr lang="ru-RU" sz="1600" b="1" dirty="0"/>
                    </a:p>
                  </a:txBody>
                  <a:tcPr/>
                </a:tc>
                <a:tc>
                  <a:txBody>
                    <a:bodyPr/>
                    <a:lstStyle/>
                    <a:p>
                      <a:r>
                        <a:rPr lang="ru-RU" sz="1600" b="1" dirty="0" smtClean="0">
                          <a:solidFill>
                            <a:srgbClr val="FF0000"/>
                          </a:solidFill>
                        </a:rPr>
                        <a:t>27,4</a:t>
                      </a:r>
                      <a:endParaRPr lang="ru-RU" sz="1600" b="1" dirty="0">
                        <a:solidFill>
                          <a:srgbClr val="FF0000"/>
                        </a:solidFill>
                      </a:endParaRPr>
                    </a:p>
                  </a:txBody>
                  <a:tcPr/>
                </a:tc>
                <a:tc>
                  <a:txBody>
                    <a:bodyPr/>
                    <a:lstStyle/>
                    <a:p>
                      <a:r>
                        <a:rPr lang="ru-RU" sz="1600" b="1" dirty="0" smtClean="0"/>
                        <a:t>8</a:t>
                      </a:r>
                      <a:endParaRPr lang="ru-RU" sz="1600" b="1" dirty="0"/>
                    </a:p>
                  </a:txBody>
                  <a:tcPr/>
                </a:tc>
              </a:tr>
              <a:tr h="332602">
                <a:tc>
                  <a:txBody>
                    <a:bodyPr/>
                    <a:lstStyle/>
                    <a:p>
                      <a:r>
                        <a:rPr lang="ru-RU" sz="1600" b="1" dirty="0" smtClean="0"/>
                        <a:t>Пермский край</a:t>
                      </a:r>
                      <a:endParaRPr lang="ru-RU" sz="1600" b="1" dirty="0"/>
                    </a:p>
                  </a:txBody>
                  <a:tcPr/>
                </a:tc>
                <a:tc>
                  <a:txBody>
                    <a:bodyPr/>
                    <a:lstStyle/>
                    <a:p>
                      <a:r>
                        <a:rPr lang="ru-RU" sz="1600" b="1" dirty="0" smtClean="0"/>
                        <a:t>25,9</a:t>
                      </a:r>
                      <a:endParaRPr lang="ru-RU" sz="1600" b="1" dirty="0"/>
                    </a:p>
                  </a:txBody>
                  <a:tcPr/>
                </a:tc>
                <a:tc>
                  <a:txBody>
                    <a:bodyPr/>
                    <a:lstStyle/>
                    <a:p>
                      <a:endParaRPr lang="ru-RU" sz="1600" b="1"/>
                    </a:p>
                  </a:txBody>
                  <a:tcPr/>
                </a:tc>
              </a:tr>
              <a:tr h="399791">
                <a:tc>
                  <a:txBody>
                    <a:bodyPr/>
                    <a:lstStyle/>
                    <a:p>
                      <a:r>
                        <a:rPr lang="ru-RU" sz="1600" b="1" dirty="0" smtClean="0"/>
                        <a:t>Математика</a:t>
                      </a:r>
                      <a:endParaRPr lang="ru-RU" sz="1600" b="1" dirty="0"/>
                    </a:p>
                  </a:txBody>
                  <a:tcPr/>
                </a:tc>
                <a:tc>
                  <a:txBody>
                    <a:bodyPr/>
                    <a:lstStyle/>
                    <a:p>
                      <a:r>
                        <a:rPr lang="ru-RU" sz="1600" b="1" dirty="0" smtClean="0"/>
                        <a:t>11,5</a:t>
                      </a:r>
                      <a:r>
                        <a:rPr lang="ru-RU" sz="1600" b="1" dirty="0" smtClean="0">
                          <a:solidFill>
                            <a:srgbClr val="FF0000"/>
                          </a:solidFill>
                        </a:rPr>
                        <a:t>!!!</a:t>
                      </a:r>
                      <a:endParaRPr lang="ru-RU" sz="1600" b="1" dirty="0">
                        <a:solidFill>
                          <a:srgbClr val="FF0000"/>
                        </a:solidFill>
                      </a:endParaRPr>
                    </a:p>
                  </a:txBody>
                  <a:tcPr/>
                </a:tc>
                <a:tc>
                  <a:txBody>
                    <a:bodyPr/>
                    <a:lstStyle/>
                    <a:p>
                      <a:r>
                        <a:rPr lang="ru-RU" sz="1600" b="1" dirty="0" smtClean="0"/>
                        <a:t>14</a:t>
                      </a:r>
                      <a:endParaRPr lang="ru-RU" sz="1600" b="1" dirty="0"/>
                    </a:p>
                  </a:txBody>
                  <a:tcPr/>
                </a:tc>
              </a:tr>
              <a:tr h="352085">
                <a:tc>
                  <a:txBody>
                    <a:bodyPr/>
                    <a:lstStyle/>
                    <a:p>
                      <a:r>
                        <a:rPr lang="ru-RU" sz="1600" b="1" dirty="0" smtClean="0"/>
                        <a:t>Пермский край</a:t>
                      </a:r>
                      <a:endParaRPr lang="ru-RU" sz="1600" b="1" dirty="0"/>
                    </a:p>
                  </a:txBody>
                  <a:tcPr/>
                </a:tc>
                <a:tc>
                  <a:txBody>
                    <a:bodyPr/>
                    <a:lstStyle/>
                    <a:p>
                      <a:r>
                        <a:rPr lang="ru-RU" sz="1600" b="1" dirty="0" smtClean="0"/>
                        <a:t>11,7</a:t>
                      </a:r>
                      <a:endParaRPr lang="ru-RU" sz="1600" b="1" dirty="0"/>
                    </a:p>
                  </a:txBody>
                  <a:tcPr/>
                </a:tc>
                <a:tc>
                  <a:txBody>
                    <a:bodyPr/>
                    <a:lstStyle/>
                    <a:p>
                      <a:endParaRPr lang="ru-RU" sz="1600" b="1"/>
                    </a:p>
                  </a:txBody>
                  <a:tcPr/>
                </a:tc>
              </a:tr>
              <a:tr h="615171">
                <a:tc>
                  <a:txBody>
                    <a:bodyPr/>
                    <a:lstStyle/>
                    <a:p>
                      <a:r>
                        <a:rPr lang="ru-RU" sz="1600" b="1" dirty="0" smtClean="0"/>
                        <a:t>Окружающий мир, Суксун</a:t>
                      </a:r>
                      <a:endParaRPr lang="ru-RU" sz="1600" b="1" dirty="0"/>
                    </a:p>
                  </a:txBody>
                  <a:tcPr/>
                </a:tc>
                <a:tc>
                  <a:txBody>
                    <a:bodyPr/>
                    <a:lstStyle/>
                    <a:p>
                      <a:r>
                        <a:rPr lang="ru-RU" sz="1600" b="1" dirty="0" smtClean="0"/>
                        <a:t>18,8 </a:t>
                      </a:r>
                      <a:r>
                        <a:rPr lang="ru-RU" sz="1600" b="1" dirty="0" smtClean="0">
                          <a:solidFill>
                            <a:srgbClr val="FF0000"/>
                          </a:solidFill>
                        </a:rPr>
                        <a:t>!!!</a:t>
                      </a:r>
                      <a:endParaRPr lang="ru-RU" sz="1600" b="1" dirty="0">
                        <a:solidFill>
                          <a:srgbClr val="FF0000"/>
                        </a:solidFill>
                      </a:endParaRPr>
                    </a:p>
                  </a:txBody>
                  <a:tcPr/>
                </a:tc>
                <a:tc>
                  <a:txBody>
                    <a:bodyPr/>
                    <a:lstStyle/>
                    <a:p>
                      <a:r>
                        <a:rPr lang="ru-RU" sz="1600" b="1" dirty="0" smtClean="0"/>
                        <a:t>20</a:t>
                      </a:r>
                      <a:endParaRPr lang="ru-RU" sz="1600" b="1" dirty="0"/>
                    </a:p>
                  </a:txBody>
                  <a:tcPr/>
                </a:tc>
              </a:tr>
              <a:tr h="382395">
                <a:tc>
                  <a:txBody>
                    <a:bodyPr/>
                    <a:lstStyle/>
                    <a:p>
                      <a:r>
                        <a:rPr lang="ru-RU" sz="1600" b="1" dirty="0" smtClean="0"/>
                        <a:t>Пермский край</a:t>
                      </a:r>
                      <a:endParaRPr lang="ru-RU" sz="1600" b="1" dirty="0"/>
                    </a:p>
                  </a:txBody>
                  <a:tcPr/>
                </a:tc>
                <a:tc>
                  <a:txBody>
                    <a:bodyPr/>
                    <a:lstStyle/>
                    <a:p>
                      <a:r>
                        <a:rPr lang="ru-RU" sz="1600" b="1" dirty="0" smtClean="0"/>
                        <a:t>19,3</a:t>
                      </a:r>
                      <a:endParaRPr lang="ru-RU" sz="1600" b="1" dirty="0"/>
                    </a:p>
                  </a:txBody>
                  <a:tcPr/>
                </a:tc>
                <a:tc>
                  <a:txBody>
                    <a:bodyPr/>
                    <a:lstStyle/>
                    <a:p>
                      <a:endParaRPr lang="ru-RU" sz="1600" b="1" dirty="0"/>
                    </a:p>
                  </a:txBody>
                  <a:tcPr/>
                </a:tc>
              </a:tr>
              <a:tr h="399791">
                <a:tc>
                  <a:txBody>
                    <a:bodyPr/>
                    <a:lstStyle/>
                    <a:p>
                      <a:endParaRPr lang="ru-RU" sz="1600" b="1"/>
                    </a:p>
                  </a:txBody>
                  <a:tcPr/>
                </a:tc>
                <a:tc>
                  <a:txBody>
                    <a:bodyPr/>
                    <a:lstStyle/>
                    <a:p>
                      <a:endParaRPr lang="ru-RU" sz="1600" b="1" dirty="0"/>
                    </a:p>
                  </a:txBody>
                  <a:tcPr/>
                </a:tc>
                <a:tc>
                  <a:txBody>
                    <a:bodyPr/>
                    <a:lstStyle/>
                    <a:p>
                      <a:endParaRPr lang="ru-RU" sz="1600" b="1" dirty="0"/>
                    </a:p>
                  </a:txBody>
                  <a:tcPr/>
                </a:tc>
              </a:tr>
            </a:tbl>
          </a:graphicData>
        </a:graphic>
      </p:graphicFrame>
      <p:graphicFrame>
        <p:nvGraphicFramePr>
          <p:cNvPr id="8" name="Содержимое 7"/>
          <p:cNvGraphicFramePr>
            <a:graphicFrameLocks noGrp="1"/>
          </p:cNvGraphicFramePr>
          <p:nvPr>
            <p:ph sz="half" idx="2"/>
          </p:nvPr>
        </p:nvGraphicFramePr>
        <p:xfrm>
          <a:off x="4714876" y="857232"/>
          <a:ext cx="4038600" cy="5794773"/>
        </p:xfrm>
        <a:graphic>
          <a:graphicData uri="http://schemas.openxmlformats.org/drawingml/2006/table">
            <a:tbl>
              <a:tblPr firstRow="1" bandRow="1">
                <a:tableStyleId>{5C22544A-7EE6-4342-B048-85BDC9FD1C3A}</a:tableStyleId>
              </a:tblPr>
              <a:tblGrid>
                <a:gridCol w="1709750"/>
                <a:gridCol w="1071570"/>
                <a:gridCol w="1257280"/>
              </a:tblGrid>
              <a:tr h="631297">
                <a:tc>
                  <a:txBody>
                    <a:bodyPr/>
                    <a:lstStyle/>
                    <a:p>
                      <a:r>
                        <a:rPr lang="ru-RU" sz="1600" dirty="0" smtClean="0"/>
                        <a:t>ВПР в 5 классах</a:t>
                      </a:r>
                      <a:endParaRPr lang="ru-RU" sz="1600" dirty="0"/>
                    </a:p>
                  </a:txBody>
                  <a:tcPr/>
                </a:tc>
                <a:tc>
                  <a:txBody>
                    <a:bodyPr/>
                    <a:lstStyle/>
                    <a:p>
                      <a:r>
                        <a:rPr lang="ru-RU" sz="1600" dirty="0" smtClean="0"/>
                        <a:t>Первичный балл</a:t>
                      </a:r>
                      <a:endParaRPr lang="ru-RU" sz="1600" dirty="0"/>
                    </a:p>
                  </a:txBody>
                  <a:tcPr/>
                </a:tc>
                <a:tc>
                  <a:txBody>
                    <a:bodyPr/>
                    <a:lstStyle/>
                    <a:p>
                      <a:r>
                        <a:rPr lang="ru-RU" sz="1600" dirty="0" smtClean="0"/>
                        <a:t>Место в рейтинге</a:t>
                      </a:r>
                      <a:endParaRPr lang="ru-RU" sz="1600" dirty="0"/>
                    </a:p>
                  </a:txBody>
                  <a:tcPr/>
                </a:tc>
              </a:tr>
              <a:tr h="583146">
                <a:tc>
                  <a:txBody>
                    <a:bodyPr/>
                    <a:lstStyle/>
                    <a:p>
                      <a:r>
                        <a:rPr lang="ru-RU" sz="1600" b="1" dirty="0" smtClean="0"/>
                        <a:t>Суммарный</a:t>
                      </a:r>
                      <a:r>
                        <a:rPr lang="ru-RU" sz="1600" b="1" baseline="0" dirty="0" smtClean="0"/>
                        <a:t>  рейтинг, Суксун</a:t>
                      </a:r>
                      <a:endParaRPr lang="ru-RU" sz="1600" b="1" dirty="0"/>
                    </a:p>
                  </a:txBody>
                  <a:tcPr/>
                </a:tc>
                <a:tc>
                  <a:txBody>
                    <a:bodyPr/>
                    <a:lstStyle/>
                    <a:p>
                      <a:r>
                        <a:rPr lang="ru-RU" sz="1600" b="1" dirty="0" smtClean="0">
                          <a:solidFill>
                            <a:srgbClr val="FF0000"/>
                          </a:solidFill>
                        </a:rPr>
                        <a:t>14,7</a:t>
                      </a:r>
                      <a:endParaRPr lang="ru-RU" sz="1600" b="1" dirty="0">
                        <a:solidFill>
                          <a:srgbClr val="FF0000"/>
                        </a:solidFill>
                      </a:endParaRPr>
                    </a:p>
                  </a:txBody>
                  <a:tcPr/>
                </a:tc>
                <a:tc>
                  <a:txBody>
                    <a:bodyPr/>
                    <a:lstStyle/>
                    <a:p>
                      <a:r>
                        <a:rPr lang="ru-RU" sz="1600" b="1" dirty="0" smtClean="0"/>
                        <a:t>7</a:t>
                      </a:r>
                      <a:endParaRPr lang="ru-RU" sz="1600" b="1" dirty="0"/>
                    </a:p>
                  </a:txBody>
                  <a:tcPr/>
                </a:tc>
              </a:tr>
              <a:tr h="357190">
                <a:tc>
                  <a:txBody>
                    <a:bodyPr/>
                    <a:lstStyle/>
                    <a:p>
                      <a:r>
                        <a:rPr lang="ru-RU" sz="1600" b="1" dirty="0" smtClean="0"/>
                        <a:t>Пермский край</a:t>
                      </a:r>
                      <a:endParaRPr lang="ru-RU" sz="1600" b="1" dirty="0"/>
                    </a:p>
                  </a:txBody>
                  <a:tcPr/>
                </a:tc>
                <a:tc>
                  <a:txBody>
                    <a:bodyPr/>
                    <a:lstStyle/>
                    <a:p>
                      <a:r>
                        <a:rPr lang="ru-RU" sz="1600" b="1" dirty="0" smtClean="0"/>
                        <a:t>13,9</a:t>
                      </a:r>
                      <a:endParaRPr lang="ru-RU" sz="1600" b="1" dirty="0"/>
                    </a:p>
                  </a:txBody>
                  <a:tcPr/>
                </a:tc>
                <a:tc>
                  <a:txBody>
                    <a:bodyPr/>
                    <a:lstStyle/>
                    <a:p>
                      <a:endParaRPr lang="ru-RU" sz="1600" b="1"/>
                    </a:p>
                  </a:txBody>
                  <a:tcPr/>
                </a:tc>
              </a:tr>
              <a:tr h="500066">
                <a:tc>
                  <a:txBody>
                    <a:bodyPr/>
                    <a:lstStyle/>
                    <a:p>
                      <a:r>
                        <a:rPr lang="ru-RU" sz="1600" b="1" dirty="0" smtClean="0"/>
                        <a:t>Русский язык, Суксун</a:t>
                      </a:r>
                      <a:endParaRPr lang="ru-RU" sz="1600" b="1" dirty="0"/>
                    </a:p>
                  </a:txBody>
                  <a:tcPr/>
                </a:tc>
                <a:tc>
                  <a:txBody>
                    <a:bodyPr/>
                    <a:lstStyle/>
                    <a:p>
                      <a:r>
                        <a:rPr lang="ru-RU" sz="1600" b="1" dirty="0" smtClean="0">
                          <a:solidFill>
                            <a:srgbClr val="FF0000"/>
                          </a:solidFill>
                        </a:rPr>
                        <a:t>25,6</a:t>
                      </a:r>
                      <a:endParaRPr lang="ru-RU" sz="1600" b="1" dirty="0">
                        <a:solidFill>
                          <a:srgbClr val="FF0000"/>
                        </a:solidFill>
                      </a:endParaRPr>
                    </a:p>
                  </a:txBody>
                  <a:tcPr/>
                </a:tc>
                <a:tc>
                  <a:txBody>
                    <a:bodyPr/>
                    <a:lstStyle/>
                    <a:p>
                      <a:r>
                        <a:rPr lang="ru-RU" sz="1600" b="1" dirty="0" smtClean="0"/>
                        <a:t>8</a:t>
                      </a:r>
                      <a:endParaRPr lang="ru-RU" sz="1600" b="1" dirty="0"/>
                    </a:p>
                  </a:txBody>
                  <a:tcPr/>
                </a:tc>
              </a:tr>
              <a:tr h="421012">
                <a:tc>
                  <a:txBody>
                    <a:bodyPr/>
                    <a:lstStyle/>
                    <a:p>
                      <a:r>
                        <a:rPr lang="ru-RU" sz="1600" b="1" dirty="0" smtClean="0"/>
                        <a:t>Пермский край</a:t>
                      </a:r>
                      <a:endParaRPr lang="ru-RU" sz="1600" b="1" dirty="0"/>
                    </a:p>
                  </a:txBody>
                  <a:tcPr/>
                </a:tc>
                <a:tc>
                  <a:txBody>
                    <a:bodyPr/>
                    <a:lstStyle/>
                    <a:p>
                      <a:r>
                        <a:rPr lang="ru-RU" sz="1600" b="1" dirty="0" smtClean="0"/>
                        <a:t>23.8</a:t>
                      </a:r>
                      <a:endParaRPr lang="ru-RU" sz="1600" b="1" dirty="0"/>
                    </a:p>
                  </a:txBody>
                  <a:tcPr/>
                </a:tc>
                <a:tc>
                  <a:txBody>
                    <a:bodyPr/>
                    <a:lstStyle/>
                    <a:p>
                      <a:endParaRPr lang="ru-RU" sz="1600" b="1"/>
                    </a:p>
                  </a:txBody>
                  <a:tcPr/>
                </a:tc>
              </a:tr>
              <a:tr h="500066">
                <a:tc>
                  <a:txBody>
                    <a:bodyPr/>
                    <a:lstStyle/>
                    <a:p>
                      <a:r>
                        <a:rPr lang="ru-RU" sz="1600" b="1" dirty="0" smtClean="0"/>
                        <a:t>Математика, Суксун</a:t>
                      </a:r>
                      <a:endParaRPr lang="ru-RU" sz="1600" b="1" dirty="0"/>
                    </a:p>
                  </a:txBody>
                  <a:tcPr/>
                </a:tc>
                <a:tc>
                  <a:txBody>
                    <a:bodyPr/>
                    <a:lstStyle/>
                    <a:p>
                      <a:r>
                        <a:rPr lang="ru-RU" sz="1600" b="1" dirty="0" smtClean="0">
                          <a:solidFill>
                            <a:srgbClr val="FF0000"/>
                          </a:solidFill>
                        </a:rPr>
                        <a:t>11,0</a:t>
                      </a:r>
                      <a:endParaRPr lang="ru-RU" sz="1600" b="1" dirty="0">
                        <a:solidFill>
                          <a:srgbClr val="FF0000"/>
                        </a:solidFill>
                      </a:endParaRPr>
                    </a:p>
                  </a:txBody>
                  <a:tcPr/>
                </a:tc>
                <a:tc>
                  <a:txBody>
                    <a:bodyPr/>
                    <a:lstStyle/>
                    <a:p>
                      <a:r>
                        <a:rPr lang="ru-RU" sz="1600" b="1" dirty="0" smtClean="0"/>
                        <a:t>10</a:t>
                      </a:r>
                      <a:endParaRPr lang="ru-RU" sz="1600" b="1" dirty="0"/>
                    </a:p>
                  </a:txBody>
                  <a:tcPr/>
                </a:tc>
              </a:tr>
              <a:tr h="349574">
                <a:tc>
                  <a:txBody>
                    <a:bodyPr/>
                    <a:lstStyle/>
                    <a:p>
                      <a:r>
                        <a:rPr lang="ru-RU" sz="1600" b="1" dirty="0" smtClean="0"/>
                        <a:t>Пермский край</a:t>
                      </a:r>
                      <a:endParaRPr lang="ru-RU" sz="1600" b="1" dirty="0"/>
                    </a:p>
                  </a:txBody>
                  <a:tcPr/>
                </a:tc>
                <a:tc>
                  <a:txBody>
                    <a:bodyPr/>
                    <a:lstStyle/>
                    <a:p>
                      <a:r>
                        <a:rPr lang="ru-RU" sz="1600" b="1" dirty="0" smtClean="0"/>
                        <a:t>10,7</a:t>
                      </a:r>
                      <a:endParaRPr lang="ru-RU" sz="1600" b="1" dirty="0"/>
                    </a:p>
                  </a:txBody>
                  <a:tcPr/>
                </a:tc>
                <a:tc>
                  <a:txBody>
                    <a:bodyPr/>
                    <a:lstStyle/>
                    <a:p>
                      <a:endParaRPr lang="ru-RU" sz="1600" b="1"/>
                    </a:p>
                  </a:txBody>
                  <a:tcPr/>
                </a:tc>
              </a:tr>
              <a:tr h="428628">
                <a:tc>
                  <a:txBody>
                    <a:bodyPr/>
                    <a:lstStyle/>
                    <a:p>
                      <a:r>
                        <a:rPr lang="ru-RU" sz="1600" b="1" dirty="0" smtClean="0"/>
                        <a:t>История, Суксун</a:t>
                      </a:r>
                      <a:endParaRPr lang="ru-RU" sz="1600" b="1" dirty="0"/>
                    </a:p>
                  </a:txBody>
                  <a:tcPr/>
                </a:tc>
                <a:tc>
                  <a:txBody>
                    <a:bodyPr/>
                    <a:lstStyle/>
                    <a:p>
                      <a:r>
                        <a:rPr lang="ru-RU" sz="1600" b="1" dirty="0" smtClean="0">
                          <a:solidFill>
                            <a:srgbClr val="FF0000"/>
                          </a:solidFill>
                        </a:rPr>
                        <a:t>8.6</a:t>
                      </a:r>
                      <a:endParaRPr lang="ru-RU" sz="1600" b="1" dirty="0">
                        <a:solidFill>
                          <a:srgbClr val="FF0000"/>
                        </a:solidFill>
                      </a:endParaRPr>
                    </a:p>
                  </a:txBody>
                  <a:tcPr/>
                </a:tc>
                <a:tc>
                  <a:txBody>
                    <a:bodyPr/>
                    <a:lstStyle/>
                    <a:p>
                      <a:r>
                        <a:rPr lang="ru-RU" sz="1600" b="1" dirty="0" smtClean="0"/>
                        <a:t>8</a:t>
                      </a:r>
                      <a:endParaRPr lang="ru-RU" sz="1600" b="1" dirty="0"/>
                    </a:p>
                  </a:txBody>
                  <a:tcPr/>
                </a:tc>
              </a:tr>
              <a:tr h="428628">
                <a:tc>
                  <a:txBody>
                    <a:bodyPr/>
                    <a:lstStyle/>
                    <a:p>
                      <a:r>
                        <a:rPr lang="ru-RU" sz="1600" b="1" dirty="0" smtClean="0"/>
                        <a:t>Пермский край</a:t>
                      </a:r>
                      <a:endParaRPr lang="ru-RU" sz="1600" b="1" dirty="0"/>
                    </a:p>
                  </a:txBody>
                  <a:tcPr/>
                </a:tc>
                <a:tc>
                  <a:txBody>
                    <a:bodyPr/>
                    <a:lstStyle/>
                    <a:p>
                      <a:r>
                        <a:rPr lang="ru-RU" sz="1600" b="1" dirty="0" smtClean="0"/>
                        <a:t>8,2</a:t>
                      </a:r>
                      <a:endParaRPr lang="ru-RU" sz="1600" b="1" dirty="0"/>
                    </a:p>
                  </a:txBody>
                  <a:tcPr/>
                </a:tc>
                <a:tc>
                  <a:txBody>
                    <a:bodyPr/>
                    <a:lstStyle/>
                    <a:p>
                      <a:endParaRPr lang="ru-RU" sz="1600" b="1" dirty="0"/>
                    </a:p>
                  </a:txBody>
                  <a:tcPr/>
                </a:tc>
              </a:tr>
              <a:tr h="631297">
                <a:tc>
                  <a:txBody>
                    <a:bodyPr/>
                    <a:lstStyle/>
                    <a:p>
                      <a:r>
                        <a:rPr lang="ru-RU" sz="1600" b="1" dirty="0" smtClean="0"/>
                        <a:t>Биология, Суксун</a:t>
                      </a:r>
                      <a:endParaRPr lang="ru-RU" sz="1600" b="1" dirty="0"/>
                    </a:p>
                  </a:txBody>
                  <a:tcPr/>
                </a:tc>
                <a:tc>
                  <a:txBody>
                    <a:bodyPr/>
                    <a:lstStyle/>
                    <a:p>
                      <a:r>
                        <a:rPr lang="ru-RU" sz="1600" b="1" dirty="0" smtClean="0">
                          <a:solidFill>
                            <a:srgbClr val="FF0000"/>
                          </a:solidFill>
                        </a:rPr>
                        <a:t>13,1</a:t>
                      </a:r>
                      <a:endParaRPr lang="ru-RU" sz="1600" b="1" dirty="0">
                        <a:solidFill>
                          <a:srgbClr val="FF0000"/>
                        </a:solidFill>
                      </a:endParaRPr>
                    </a:p>
                  </a:txBody>
                  <a:tcPr/>
                </a:tc>
                <a:tc>
                  <a:txBody>
                    <a:bodyPr/>
                    <a:lstStyle/>
                    <a:p>
                      <a:r>
                        <a:rPr lang="ru-RU" sz="1600" b="1" dirty="0" smtClean="0"/>
                        <a:t>13</a:t>
                      </a:r>
                      <a:endParaRPr lang="ru-RU" sz="1600" b="1" dirty="0"/>
                    </a:p>
                  </a:txBody>
                  <a:tcPr/>
                </a:tc>
              </a:tr>
              <a:tr h="440273">
                <a:tc>
                  <a:txBody>
                    <a:bodyPr/>
                    <a:lstStyle/>
                    <a:p>
                      <a:r>
                        <a:rPr lang="ru-RU" sz="1600" b="1" dirty="0" smtClean="0"/>
                        <a:t>Пермский край</a:t>
                      </a:r>
                      <a:endParaRPr lang="ru-RU" sz="1600" b="1" dirty="0"/>
                    </a:p>
                  </a:txBody>
                  <a:tcPr/>
                </a:tc>
                <a:tc>
                  <a:txBody>
                    <a:bodyPr/>
                    <a:lstStyle/>
                    <a:p>
                      <a:r>
                        <a:rPr lang="ru-RU" sz="1600" b="1" dirty="0" smtClean="0"/>
                        <a:t>12,9</a:t>
                      </a:r>
                      <a:endParaRPr lang="ru-RU" sz="1600" b="1" dirty="0"/>
                    </a:p>
                  </a:txBody>
                  <a:tcPr/>
                </a:tc>
                <a:tc>
                  <a:txBody>
                    <a:bodyPr/>
                    <a:lstStyle/>
                    <a:p>
                      <a:endParaRPr lang="ru-RU" sz="1600" b="1" dirty="0"/>
                    </a:p>
                  </a:txBody>
                  <a:tcPr/>
                </a:tc>
              </a:tr>
              <a:tr h="365488">
                <a:tc>
                  <a:txBody>
                    <a:bodyPr/>
                    <a:lstStyle/>
                    <a:p>
                      <a:endParaRPr lang="ru-RU" sz="1600" b="1"/>
                    </a:p>
                  </a:txBody>
                  <a:tcPr/>
                </a:tc>
                <a:tc>
                  <a:txBody>
                    <a:bodyPr/>
                    <a:lstStyle/>
                    <a:p>
                      <a:endParaRPr lang="ru-RU" sz="1600" b="1"/>
                    </a:p>
                  </a:txBody>
                  <a:tcPr/>
                </a:tc>
                <a:tc>
                  <a:txBody>
                    <a:bodyPr/>
                    <a:lstStyle/>
                    <a:p>
                      <a:endParaRPr lang="ru-RU" sz="1600" b="1"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2193012393"/>
              </p:ext>
            </p:extLst>
          </p:nvPr>
        </p:nvGraphicFramePr>
        <p:xfrm>
          <a:off x="3579388" y="744868"/>
          <a:ext cx="2979354" cy="5797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424456066"/>
              </p:ext>
            </p:extLst>
          </p:nvPr>
        </p:nvGraphicFramePr>
        <p:xfrm>
          <a:off x="6546273" y="732806"/>
          <a:ext cx="2390898" cy="5809975"/>
        </p:xfrm>
        <a:graphic>
          <a:graphicData uri="http://schemas.openxmlformats.org/drawingml/2006/chart">
            <c:chart xmlns:c="http://schemas.openxmlformats.org/drawingml/2006/chart" xmlns:r="http://schemas.openxmlformats.org/officeDocument/2006/relationships" r:id="rId4"/>
          </a:graphicData>
        </a:graphic>
      </p:graphicFrame>
      <p:sp>
        <p:nvSpPr>
          <p:cNvPr id="3" name="Заголовок 2"/>
          <p:cNvSpPr>
            <a:spLocks noGrp="1"/>
          </p:cNvSpPr>
          <p:nvPr>
            <p:ph type="title"/>
          </p:nvPr>
        </p:nvSpPr>
        <p:spPr>
          <a:xfrm>
            <a:off x="1" y="1"/>
            <a:ext cx="9144000" cy="848322"/>
          </a:xfrm>
        </p:spPr>
        <p:txBody>
          <a:bodyPr>
            <a:noAutofit/>
          </a:bodyPr>
          <a:lstStyle/>
          <a:p>
            <a:r>
              <a:rPr lang="ru-RU" altLang="ru-RU" sz="3200" dirty="0"/>
              <a:t>Результаты ГИА-9 основного периода в Пермском крае в 2017 </a:t>
            </a:r>
            <a:r>
              <a:rPr lang="ru-RU" altLang="ru-RU" sz="3200" dirty="0" smtClean="0"/>
              <a:t>году</a:t>
            </a:r>
            <a:endParaRPr lang="ru-RU" sz="3200" dirty="0"/>
          </a:p>
        </p:txBody>
      </p:sp>
      <p:sp>
        <p:nvSpPr>
          <p:cNvPr id="2" name="Номер слайда 1"/>
          <p:cNvSpPr>
            <a:spLocks noGrp="1"/>
          </p:cNvSpPr>
          <p:nvPr>
            <p:ph type="sldNum" sz="quarter" idx="12"/>
          </p:nvPr>
        </p:nvSpPr>
        <p:spPr/>
        <p:txBody>
          <a:bodyPr/>
          <a:lstStyle/>
          <a:p>
            <a:fld id="{1DE20617-AAE8-49C5-BA31-60FDCA11F4A9}" type="slidenum">
              <a:rPr lang="ru-RU" smtClean="0"/>
              <a:pPr/>
              <a:t>22</a:t>
            </a:fld>
            <a:endParaRPr lang="ru-RU"/>
          </a:p>
        </p:txBody>
      </p:sp>
      <p:sp>
        <p:nvSpPr>
          <p:cNvPr id="7" name="Скругленный прямоугольник 6"/>
          <p:cNvSpPr/>
          <p:nvPr/>
        </p:nvSpPr>
        <p:spPr>
          <a:xfrm>
            <a:off x="146957" y="848322"/>
            <a:ext cx="3132347" cy="75187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smtClean="0"/>
              <a:t>Всего сдавали ГИА-9 </a:t>
            </a:r>
          </a:p>
          <a:p>
            <a:pPr algn="ctr"/>
            <a:r>
              <a:rPr lang="ru-RU" sz="2000" b="1" dirty="0" smtClean="0"/>
              <a:t>25 894 обучающихся</a:t>
            </a:r>
          </a:p>
        </p:txBody>
      </p:sp>
      <p:sp>
        <p:nvSpPr>
          <p:cNvPr id="9" name="Скругленный прямоугольник 8"/>
          <p:cNvSpPr/>
          <p:nvPr/>
        </p:nvSpPr>
        <p:spPr>
          <a:xfrm>
            <a:off x="146956" y="1725848"/>
            <a:ext cx="3132347" cy="8983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a:t>Не </a:t>
            </a:r>
            <a:r>
              <a:rPr lang="ru-RU" b="1" dirty="0" smtClean="0"/>
              <a:t>сдали ГИА-9:</a:t>
            </a:r>
            <a:br>
              <a:rPr lang="ru-RU" b="1" dirty="0" smtClean="0"/>
            </a:br>
            <a:r>
              <a:rPr lang="ru-RU" b="1" dirty="0" smtClean="0"/>
              <a:t>в 2017 году - 273 </a:t>
            </a:r>
            <a:r>
              <a:rPr lang="ru-RU" b="1" dirty="0"/>
              <a:t>чел</a:t>
            </a:r>
            <a:r>
              <a:rPr lang="ru-RU" b="1" dirty="0" smtClean="0"/>
              <a:t>., 1,1%</a:t>
            </a:r>
            <a:br>
              <a:rPr lang="ru-RU" b="1" dirty="0" smtClean="0"/>
            </a:br>
            <a:r>
              <a:rPr lang="ru-RU" b="1" dirty="0" smtClean="0"/>
              <a:t>(2016 г. – 337, 1,4%)</a:t>
            </a:r>
            <a:endParaRPr lang="ru-RU" b="1" dirty="0"/>
          </a:p>
        </p:txBody>
      </p:sp>
      <p:sp>
        <p:nvSpPr>
          <p:cNvPr id="10" name="Прямоугольник 9"/>
          <p:cNvSpPr/>
          <p:nvPr/>
        </p:nvSpPr>
        <p:spPr>
          <a:xfrm>
            <a:off x="159203" y="2881907"/>
            <a:ext cx="3358244" cy="3875420"/>
          </a:xfrm>
          <a:prstGeom prst="rect">
            <a:avLst/>
          </a:prstGeom>
        </p:spPr>
        <p:txBody>
          <a:bodyPr wrap="square">
            <a:spAutoFit/>
          </a:bodyPr>
          <a:lstStyle/>
          <a:p>
            <a:pPr fontAlgn="b">
              <a:lnSpc>
                <a:spcPts val="2700"/>
              </a:lnSpc>
            </a:pPr>
            <a:r>
              <a:rPr lang="ru-RU" b="1" u="sng" dirty="0" smtClean="0">
                <a:solidFill>
                  <a:srgbClr val="0072C1"/>
                </a:solidFill>
              </a:rPr>
              <a:t>Территории, в которых все выпускники сдали ГИА-9:</a:t>
            </a:r>
          </a:p>
          <a:p>
            <a:pPr>
              <a:lnSpc>
                <a:spcPts val="2700"/>
              </a:lnSpc>
            </a:pPr>
            <a:r>
              <a:rPr lang="ru-RU" dirty="0"/>
              <a:t>г. </a:t>
            </a:r>
            <a:r>
              <a:rPr lang="ru-RU" dirty="0" smtClean="0"/>
              <a:t>Кудымкар, </a:t>
            </a:r>
            <a:r>
              <a:rPr lang="ru-RU" dirty="0" err="1" smtClean="0"/>
              <a:t>Большесосновский</a:t>
            </a:r>
            <a:r>
              <a:rPr lang="ru-RU" dirty="0" smtClean="0"/>
              <a:t>, Верещагинский, </a:t>
            </a:r>
            <a:r>
              <a:rPr lang="ru-RU" dirty="0" err="1" smtClean="0"/>
              <a:t>Еловский</a:t>
            </a:r>
            <a:r>
              <a:rPr lang="ru-RU" dirty="0" smtClean="0"/>
              <a:t>, ЗАТО «Звездный», Кишертский, </a:t>
            </a:r>
            <a:r>
              <a:rPr lang="ru-RU" dirty="0" err="1" smtClean="0"/>
              <a:t>Косинский</a:t>
            </a:r>
            <a:r>
              <a:rPr lang="ru-RU" dirty="0" smtClean="0"/>
              <a:t>, Кунгурский, Октябрьский, Ординский, Очерский, Сивинский, Соликамский, </a:t>
            </a:r>
            <a:r>
              <a:rPr lang="ru-RU" dirty="0" err="1" smtClean="0"/>
              <a:t>Усольский</a:t>
            </a:r>
            <a:r>
              <a:rPr lang="ru-RU" dirty="0" smtClean="0"/>
              <a:t>, Частинский, Юрлинский районы</a:t>
            </a:r>
            <a:endParaRPr lang="ru-RU" dirty="0"/>
          </a:p>
        </p:txBody>
      </p:sp>
    </p:spTree>
    <p:extLst>
      <p:ext uri="{BB962C8B-B14F-4D97-AF65-F5344CB8AC3E}">
        <p14:creationId xmlns:p14="http://schemas.microsoft.com/office/powerpoint/2010/main" val="1496273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p:cNvGraphicFramePr>
          <p:nvPr>
            <p:extLst>
              <p:ext uri="{D42A27DB-BD31-4B8C-83A1-F6EECF244321}">
                <p14:modId xmlns:p14="http://schemas.microsoft.com/office/powerpoint/2010/main" val="3680891217"/>
              </p:ext>
            </p:extLst>
          </p:nvPr>
        </p:nvGraphicFramePr>
        <p:xfrm>
          <a:off x="1" y="1282766"/>
          <a:ext cx="9026568" cy="5373216"/>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628650" y="380624"/>
            <a:ext cx="7886700" cy="640715"/>
          </a:xfrm>
        </p:spPr>
        <p:txBody>
          <a:bodyPr>
            <a:normAutofit fontScale="90000"/>
          </a:bodyPr>
          <a:lstStyle/>
          <a:p>
            <a:r>
              <a:rPr lang="ru-RU" sz="3200" dirty="0">
                <a:ea typeface="PT Serif" charset="0"/>
                <a:cs typeface="PT Serif" charset="0"/>
              </a:rPr>
              <a:t>Средний балл по предметам ЕГЭ в Пермском </a:t>
            </a:r>
            <a:r>
              <a:rPr lang="ru-RU" sz="3200" dirty="0" smtClean="0">
                <a:ea typeface="PT Serif" charset="0"/>
                <a:cs typeface="PT Serif" charset="0"/>
              </a:rPr>
              <a:t>крае</a:t>
            </a:r>
            <a:endParaRPr lang="ru-RU" sz="3200" dirty="0"/>
          </a:p>
        </p:txBody>
      </p:sp>
      <p:sp>
        <p:nvSpPr>
          <p:cNvPr id="4" name="Номер слайда 3"/>
          <p:cNvSpPr>
            <a:spLocks noGrp="1"/>
          </p:cNvSpPr>
          <p:nvPr>
            <p:ph type="sldNum" sz="quarter" idx="12"/>
          </p:nvPr>
        </p:nvSpPr>
        <p:spPr/>
        <p:txBody>
          <a:bodyPr/>
          <a:lstStyle/>
          <a:p>
            <a:fld id="{8A579F46-E50F-8441-B540-38CA5E5D3E04}" type="slidenum">
              <a:rPr lang="uk-UA">
                <a:solidFill>
                  <a:prstClr val="black">
                    <a:lumMod val="95000"/>
                    <a:lumOff val="5000"/>
                  </a:prstClr>
                </a:solidFill>
              </a:rPr>
              <a:pPr/>
              <a:t>23</a:t>
            </a:fld>
            <a:endParaRPr lang="uk-UA" dirty="0">
              <a:solidFill>
                <a:prstClr val="black">
                  <a:lumMod val="95000"/>
                  <a:lumOff val="5000"/>
                </a:prstClr>
              </a:solidFill>
            </a:endParaRPr>
          </a:p>
        </p:txBody>
      </p:sp>
      <p:pic>
        <p:nvPicPr>
          <p:cNvPr id="5" name="Picture 2" descr="&amp;Kcy;&amp;acy;&amp;rcy;&amp;tcy;&amp;icy;&amp;ncy;&amp;kcy;&amp;icy; &amp;pcy;&amp;ocy; &amp;zcy;&amp;acy;&amp;pcy;&amp;rcy;&amp;ocy;&amp;scy;&amp;ucy; &amp;iecy;&amp;gcy;&amp;ecy; 20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1739" y="46494"/>
            <a:ext cx="1042260" cy="4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80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34130"/>
            <a:ext cx="7886700" cy="615603"/>
          </a:xfrm>
        </p:spPr>
        <p:txBody>
          <a:bodyPr>
            <a:normAutofit fontScale="90000"/>
          </a:bodyPr>
          <a:lstStyle/>
          <a:p>
            <a:pPr algn="ctr"/>
            <a:r>
              <a:rPr lang="ru-RU" sz="3200" dirty="0" smtClean="0"/>
              <a:t>Доля «</a:t>
            </a:r>
            <a:r>
              <a:rPr lang="ru-RU" sz="3200" dirty="0" err="1" smtClean="0"/>
              <a:t>высокобалльников</a:t>
            </a:r>
            <a:r>
              <a:rPr lang="ru-RU" sz="3200" dirty="0" smtClean="0"/>
              <a:t>», по предметам</a:t>
            </a:r>
            <a:br>
              <a:rPr lang="ru-RU" sz="3200" dirty="0" smtClean="0"/>
            </a:br>
            <a:r>
              <a:rPr lang="ru-RU" sz="3200" dirty="0" smtClean="0"/>
              <a:t>(от 81 до 100 баллов), %</a:t>
            </a:r>
            <a:endParaRPr lang="ru-RU" sz="32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821013004"/>
              </p:ext>
            </p:extLst>
          </p:nvPr>
        </p:nvGraphicFramePr>
        <p:xfrm>
          <a:off x="315685" y="1341438"/>
          <a:ext cx="8643257" cy="5248048"/>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p:txBody>
          <a:bodyPr/>
          <a:lstStyle/>
          <a:p>
            <a:fld id="{8A579F46-E50F-8441-B540-38CA5E5D3E04}" type="slidenum">
              <a:rPr lang="uk-UA" smtClean="0">
                <a:solidFill>
                  <a:prstClr val="black">
                    <a:lumMod val="95000"/>
                    <a:lumOff val="5000"/>
                  </a:prstClr>
                </a:solidFill>
              </a:rPr>
              <a:pPr/>
              <a:t>24</a:t>
            </a:fld>
            <a:endParaRPr lang="uk-UA">
              <a:solidFill>
                <a:prstClr val="black">
                  <a:lumMod val="95000"/>
                  <a:lumOff val="5000"/>
                </a:prstClr>
              </a:solidFill>
            </a:endParaRPr>
          </a:p>
        </p:txBody>
      </p:sp>
      <p:sp>
        <p:nvSpPr>
          <p:cNvPr id="3" name="Овал 2"/>
          <p:cNvSpPr/>
          <p:nvPr/>
        </p:nvSpPr>
        <p:spPr>
          <a:xfrm>
            <a:off x="2535010" y="2705129"/>
            <a:ext cx="665390" cy="691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770912" y="3451226"/>
            <a:ext cx="636815" cy="60415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935185" y="2807157"/>
            <a:ext cx="734786" cy="10042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486650" y="3494765"/>
            <a:ext cx="636815" cy="67083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37457" y="1237367"/>
            <a:ext cx="849086" cy="146229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amp;Kcy;&amp;acy;&amp;rcy;&amp;tcy;&amp;icy;&amp;ncy;&amp;kcy;&amp;icy; &amp;pcy;&amp;ocy; &amp;zcy;&amp;acy;&amp;pcy;&amp;rcy;&amp;ocy;&amp;scy;&amp;ucy; &amp;iecy;&amp;gcy;&amp;ecy; 20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1739" y="46494"/>
            <a:ext cx="1042260" cy="496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39675" y="1177600"/>
            <a:ext cx="704039" cy="707886"/>
          </a:xfrm>
          <a:prstGeom prst="rect">
            <a:avLst/>
          </a:prstGeom>
          <a:noFill/>
        </p:spPr>
        <p:txBody>
          <a:bodyPr wrap="none" rtlCol="0">
            <a:spAutoFit/>
          </a:bodyPr>
          <a:lstStyle/>
          <a:p>
            <a:r>
              <a:rPr lang="ru-RU" sz="4000" dirty="0" smtClean="0">
                <a:solidFill>
                  <a:schemeClr val="accent1">
                    <a:lumMod val="75000"/>
                  </a:schemeClr>
                </a:solidFill>
              </a:rPr>
              <a:t>91</a:t>
            </a:r>
            <a:endParaRPr lang="ru-RU" sz="4000" dirty="0">
              <a:solidFill>
                <a:schemeClr val="accent1">
                  <a:lumMod val="75000"/>
                </a:schemeClr>
              </a:solidFill>
            </a:endParaRPr>
          </a:p>
        </p:txBody>
      </p:sp>
      <p:sp>
        <p:nvSpPr>
          <p:cNvPr id="13" name="TextBox 12"/>
          <p:cNvSpPr txBox="1"/>
          <p:nvPr/>
        </p:nvSpPr>
        <p:spPr>
          <a:xfrm>
            <a:off x="2769007" y="1426044"/>
            <a:ext cx="2403991" cy="369332"/>
          </a:xfrm>
          <a:prstGeom prst="rect">
            <a:avLst/>
          </a:prstGeom>
          <a:noFill/>
        </p:spPr>
        <p:txBody>
          <a:bodyPr wrap="none" rtlCol="0">
            <a:spAutoFit/>
          </a:bodyPr>
          <a:lstStyle/>
          <a:p>
            <a:r>
              <a:rPr lang="ru-RU" dirty="0" smtClean="0"/>
              <a:t>100-балльник в 2016 г.</a:t>
            </a:r>
            <a:endParaRPr lang="ru-RU" dirty="0"/>
          </a:p>
        </p:txBody>
      </p:sp>
      <p:sp>
        <p:nvSpPr>
          <p:cNvPr id="14" name="TextBox 13"/>
          <p:cNvSpPr txBox="1"/>
          <p:nvPr/>
        </p:nvSpPr>
        <p:spPr>
          <a:xfrm>
            <a:off x="5106717" y="1170558"/>
            <a:ext cx="963725" cy="707886"/>
          </a:xfrm>
          <a:prstGeom prst="rect">
            <a:avLst/>
          </a:prstGeom>
          <a:noFill/>
        </p:spPr>
        <p:txBody>
          <a:bodyPr wrap="none" rtlCol="0">
            <a:spAutoFit/>
          </a:bodyPr>
          <a:lstStyle/>
          <a:p>
            <a:r>
              <a:rPr lang="ru-RU" sz="4000" dirty="0" smtClean="0">
                <a:solidFill>
                  <a:schemeClr val="accent1">
                    <a:lumMod val="75000"/>
                  </a:schemeClr>
                </a:solidFill>
              </a:rPr>
              <a:t>140</a:t>
            </a:r>
            <a:endParaRPr lang="ru-RU" sz="4000" dirty="0">
              <a:solidFill>
                <a:schemeClr val="accent1">
                  <a:lumMod val="75000"/>
                </a:schemeClr>
              </a:solidFill>
            </a:endParaRPr>
          </a:p>
        </p:txBody>
      </p:sp>
      <p:sp>
        <p:nvSpPr>
          <p:cNvPr id="15" name="TextBox 14"/>
          <p:cNvSpPr txBox="1"/>
          <p:nvPr/>
        </p:nvSpPr>
        <p:spPr>
          <a:xfrm>
            <a:off x="5760504" y="1426044"/>
            <a:ext cx="2633157" cy="369332"/>
          </a:xfrm>
          <a:prstGeom prst="rect">
            <a:avLst/>
          </a:prstGeom>
          <a:noFill/>
        </p:spPr>
        <p:txBody>
          <a:bodyPr wrap="none" rtlCol="0">
            <a:spAutoFit/>
          </a:bodyPr>
          <a:lstStyle/>
          <a:p>
            <a:r>
              <a:rPr lang="ru-RU" dirty="0" smtClean="0"/>
              <a:t>100-балльников в 2017 г.</a:t>
            </a:r>
            <a:endParaRPr lang="ru-RU" dirty="0"/>
          </a:p>
        </p:txBody>
      </p:sp>
    </p:spTree>
    <p:extLst>
      <p:ext uri="{BB962C8B-B14F-4D97-AF65-F5344CB8AC3E}">
        <p14:creationId xmlns:p14="http://schemas.microsoft.com/office/powerpoint/2010/main" val="797178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97306"/>
            <a:ext cx="8229630" cy="476671"/>
          </a:xfrm>
        </p:spPr>
        <p:txBody>
          <a:bodyPr>
            <a:noAutofit/>
          </a:bodyPr>
          <a:lstStyle/>
          <a:p>
            <a:pPr algn="ctr"/>
            <a:r>
              <a:rPr lang="ru-RU" sz="2800" dirty="0" smtClean="0">
                <a:latin typeface="Times New Roman" pitchFamily="18" charset="0"/>
                <a:cs typeface="Times New Roman" pitchFamily="18" charset="0"/>
              </a:rPr>
              <a:t>Территории - лидеры по доле </a:t>
            </a:r>
            <a:r>
              <a:rPr lang="ru-RU" sz="2800" dirty="0" err="1" smtClean="0">
                <a:latin typeface="Times New Roman" pitchFamily="18" charset="0"/>
                <a:cs typeface="Times New Roman" pitchFamily="18" charset="0"/>
              </a:rPr>
              <a:t>высокобалльников</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913762156"/>
              </p:ext>
            </p:extLst>
          </p:nvPr>
        </p:nvGraphicFramePr>
        <p:xfrm>
          <a:off x="4590000" y="828000"/>
          <a:ext cx="405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8A579F46-E50F-8441-B540-38CA5E5D3E04}" type="slidenum">
              <a:rPr lang="uk-UA" smtClean="0">
                <a:solidFill>
                  <a:prstClr val="black">
                    <a:lumMod val="95000"/>
                    <a:lumOff val="5000"/>
                  </a:prstClr>
                </a:solidFill>
              </a:rPr>
              <a:pPr/>
              <a:t>25</a:t>
            </a:fld>
            <a:endParaRPr lang="uk-UA">
              <a:solidFill>
                <a:prstClr val="black">
                  <a:lumMod val="95000"/>
                  <a:lumOff val="5000"/>
                </a:prstClr>
              </a:solidFill>
            </a:endParaRPr>
          </a:p>
        </p:txBody>
      </p:sp>
      <p:graphicFrame>
        <p:nvGraphicFramePr>
          <p:cNvPr id="7" name="Диаграмма 6"/>
          <p:cNvGraphicFramePr/>
          <p:nvPr>
            <p:extLst>
              <p:ext uri="{D42A27DB-BD31-4B8C-83A1-F6EECF244321}">
                <p14:modId xmlns:p14="http://schemas.microsoft.com/office/powerpoint/2010/main" val="3686452634"/>
              </p:ext>
            </p:extLst>
          </p:nvPr>
        </p:nvGraphicFramePr>
        <p:xfrm>
          <a:off x="364500" y="828000"/>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extLst>
              <p:ext uri="{D42A27DB-BD31-4B8C-83A1-F6EECF244321}">
                <p14:modId xmlns:p14="http://schemas.microsoft.com/office/powerpoint/2010/main" val="1315315201"/>
              </p:ext>
            </p:extLst>
          </p:nvPr>
        </p:nvGraphicFramePr>
        <p:xfrm>
          <a:off x="364500" y="3852000"/>
          <a:ext cx="405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198372211"/>
              </p:ext>
            </p:extLst>
          </p:nvPr>
        </p:nvGraphicFramePr>
        <p:xfrm>
          <a:off x="4590000" y="3852000"/>
          <a:ext cx="4050000" cy="25200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2" descr="&amp;Kcy;&amp;acy;&amp;rcy;&amp;tcy;&amp;icy;&amp;ncy;&amp;kcy;&amp;icy; &amp;pcy;&amp;ocy; &amp;zcy;&amp;acy;&amp;pcy;&amp;rcy;&amp;ocy;&amp;scy;&amp;ucy; &amp;iecy;&amp;gcy;&amp;ecy; 201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01739" y="46494"/>
            <a:ext cx="1042260" cy="4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50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0" name="Заголовок 1"/>
          <p:cNvSpPr>
            <a:spLocks noGrp="1"/>
          </p:cNvSpPr>
          <p:nvPr>
            <p:ph type="title"/>
          </p:nvPr>
        </p:nvSpPr>
        <p:spPr>
          <a:xfrm>
            <a:off x="628650" y="197498"/>
            <a:ext cx="7886700" cy="652306"/>
          </a:xfrm>
        </p:spPr>
        <p:txBody>
          <a:bodyPr>
            <a:noAutofit/>
          </a:bodyPr>
          <a:lstStyle/>
          <a:p>
            <a:r>
              <a:rPr lang="ru-RU" altLang="ru-RU" sz="2400" dirty="0" smtClean="0">
                <a:latin typeface="Times New Roman" pitchFamily="18" charset="0"/>
                <a:cs typeface="Times New Roman" pitchFamily="18" charset="0"/>
              </a:rPr>
              <a:t>Доля </a:t>
            </a:r>
            <a:r>
              <a:rPr lang="ru-RU" altLang="ru-RU" sz="2400" dirty="0">
                <a:latin typeface="Times New Roman" pitchFamily="18" charset="0"/>
                <a:cs typeface="Times New Roman" pitchFamily="18" charset="0"/>
              </a:rPr>
              <a:t>выпускников, не получивших аттестат о среднем общем образовании в </a:t>
            </a:r>
            <a:r>
              <a:rPr lang="ru-RU" altLang="ru-RU" sz="2400" dirty="0" smtClean="0">
                <a:latin typeface="Times New Roman" pitchFamily="18" charset="0"/>
                <a:cs typeface="Times New Roman" pitchFamily="18" charset="0"/>
              </a:rPr>
              <a:t>2017 </a:t>
            </a:r>
            <a:r>
              <a:rPr lang="ru-RU" altLang="ru-RU" sz="2400" dirty="0">
                <a:latin typeface="Times New Roman" pitchFamily="18" charset="0"/>
                <a:cs typeface="Times New Roman" pitchFamily="18" charset="0"/>
              </a:rPr>
              <a:t>году,%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617924442"/>
              </p:ext>
            </p:extLst>
          </p:nvPr>
        </p:nvGraphicFramePr>
        <p:xfrm>
          <a:off x="144889" y="987762"/>
          <a:ext cx="8818810" cy="5842575"/>
        </p:xfrm>
        <a:graphic>
          <a:graphicData uri="http://schemas.openxmlformats.org/drawingml/2006/table">
            <a:tbl>
              <a:tblPr firstRow="1" bandRow="1">
                <a:tableStyleId>{7DF18680-E054-41AD-8BC1-D1AEF772440D}</a:tableStyleId>
              </a:tblPr>
              <a:tblGrid>
                <a:gridCol w="559568"/>
                <a:gridCol w="2887377"/>
                <a:gridCol w="1074373"/>
                <a:gridCol w="268207"/>
                <a:gridCol w="608193"/>
                <a:gridCol w="2346719"/>
                <a:gridCol w="1074373"/>
              </a:tblGrid>
              <a:tr h="201176">
                <a:tc>
                  <a:txBody>
                    <a:bodyPr/>
                    <a:lstStyle/>
                    <a:p>
                      <a:pPr algn="ctr" fontAlgn="b">
                        <a:lnSpc>
                          <a:spcPts val="1700"/>
                        </a:lnSpc>
                      </a:pPr>
                      <a:r>
                        <a:rPr lang="ru-RU" sz="1600" u="none" strike="noStrike" dirty="0">
                          <a:solidFill>
                            <a:schemeClr val="tx1"/>
                          </a:solidFill>
                          <a:effectLst/>
                          <a:latin typeface="+mn-lt"/>
                        </a:rPr>
                        <a:t>№</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ru-RU" sz="1600" u="none" strike="noStrike" dirty="0" smtClean="0">
                          <a:solidFill>
                            <a:schemeClr val="tx1"/>
                          </a:solidFill>
                          <a:effectLst/>
                          <a:latin typeface="+mn-lt"/>
                        </a:rPr>
                        <a:t>Территория</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ru-RU" sz="1600" u="none" strike="noStrike" dirty="0">
                          <a:solidFill>
                            <a:schemeClr val="tx1"/>
                          </a:solidFill>
                          <a:effectLst/>
                          <a:latin typeface="+mn-lt"/>
                        </a:rPr>
                        <a:t>Доля</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solidFill>
                            <a:schemeClr val="tx1"/>
                          </a:solidFill>
                          <a:effectLst/>
                          <a:latin typeface="+mn-lt"/>
                        </a:rPr>
                        <a:t>№</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ru-RU" sz="1600" u="none" strike="noStrike" dirty="0" smtClean="0">
                          <a:solidFill>
                            <a:schemeClr val="tx1"/>
                          </a:solidFill>
                          <a:effectLst/>
                          <a:latin typeface="+mn-lt"/>
                        </a:rPr>
                        <a:t>Территория</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ru-RU" sz="1600" u="none" strike="noStrike" dirty="0" smtClean="0">
                          <a:solidFill>
                            <a:schemeClr val="tx1"/>
                          </a:solidFill>
                          <a:effectLst/>
                          <a:latin typeface="+mn-lt"/>
                        </a:rPr>
                        <a:t>Доля</a:t>
                      </a:r>
                      <a:endParaRPr lang="ru-RU" sz="1600" b="1" i="0" u="none" strike="noStrike" dirty="0">
                        <a:solidFill>
                          <a:schemeClr val="tx1"/>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1176">
                <a:tc>
                  <a:txBody>
                    <a:bodyPr/>
                    <a:lstStyle/>
                    <a:p>
                      <a:pPr algn="ctr" fontAlgn="b">
                        <a:lnSpc>
                          <a:spcPts val="1700"/>
                        </a:lnSpc>
                      </a:pPr>
                      <a:r>
                        <a:rPr lang="ru-RU" sz="1600" u="none" strike="noStrike" dirty="0">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Березовский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Уинский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Большесосновский</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Усольский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г. Губаха</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Частинский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г. Кудымкар</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Чернушинский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г. Соликамск</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Чусовской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Гайнский</a:t>
                      </a:r>
                      <a:r>
                        <a:rPr lang="ru-RU" sz="1600" b="0" i="0" u="none" strike="noStrike" dirty="0">
                          <a:solidFill>
                            <a:srgbClr val="000000"/>
                          </a:solidFill>
                          <a:effectLst/>
                          <a:latin typeface="Calibri" panose="020F0502020204030204" pitchFamily="34" charset="0"/>
                        </a:rPr>
                        <a:t> </a:t>
                      </a:r>
                      <a:r>
                        <a:rPr lang="ru-RU" sz="1600" b="1" i="0" u="none" strike="noStrike" dirty="0">
                          <a:solidFill>
                            <a:schemeClr val="accent6"/>
                          </a:solidFill>
                          <a:effectLst/>
                          <a:latin typeface="Calibri" panose="020F0502020204030204" pitchFamily="34" charset="0"/>
                        </a:rPr>
                        <a:t>(!!!)</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Юрлинский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a:solidFill>
                            <a:srgbClr val="000000"/>
                          </a:solidFill>
                          <a:effectLst/>
                          <a:latin typeface="Calibri" panose="020F0502020204030204" pitchFamily="34" charset="0"/>
                        </a:rPr>
                        <a:t>Горнозаводский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31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Чайковский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0,2</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Гремячинский</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32</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г. Лысьва</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0,3</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26000">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Добрянский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33</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г. Березники </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0,4</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Еловский</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33</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г. Пермь</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0,4</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ЗАТО Звездный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33</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г. Кунгур</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0,4</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Ильинский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36</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Верещагинский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0,5</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Карагайский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37</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ts val="1700"/>
                        </a:lnSpc>
                      </a:pPr>
                      <a:r>
                        <a:rPr lang="ru-RU" sz="1600" dirty="0" err="1" smtClean="0">
                          <a:latin typeface="+mn-lt"/>
                        </a:rPr>
                        <a:t>Осинский</a:t>
                      </a:r>
                      <a:endParaRPr lang="ru-RU" sz="1600" dirty="0">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700"/>
                        </a:lnSpc>
                      </a:pPr>
                      <a:r>
                        <a:rPr lang="ru-RU" sz="1600" b="1" dirty="0" smtClean="0">
                          <a:solidFill>
                            <a:schemeClr val="tx1"/>
                          </a:solidFill>
                          <a:latin typeface="+mn-lt"/>
                        </a:rPr>
                        <a:t>0,7</a:t>
                      </a:r>
                      <a:endParaRPr lang="ru-RU" sz="1600" b="1" dirty="0">
                        <a:solidFill>
                          <a:schemeClr val="tx1"/>
                        </a:solidFill>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Кизеловский</a:t>
                      </a:r>
                      <a:r>
                        <a:rPr lang="ru-RU" sz="1600" b="0" i="0" u="none" strike="noStrike" dirty="0">
                          <a:solidFill>
                            <a:srgbClr val="000000"/>
                          </a:solidFill>
                          <a:effectLst/>
                          <a:latin typeface="Calibri" panose="020F0502020204030204" pitchFamily="34" charset="0"/>
                        </a:rPr>
                        <a:t>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38</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Краснокамский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1,0</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Кишертский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39</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Юсьвинский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1,2</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a:solidFill>
                            <a:srgbClr val="000000"/>
                          </a:solidFill>
                          <a:effectLst/>
                          <a:latin typeface="Calibri" panose="020F0502020204030204" pitchFamily="34" charset="0"/>
                        </a:rPr>
                        <a:t>Косинский</a:t>
                      </a:r>
                      <a:r>
                        <a:rPr lang="ru-RU" sz="1600" b="0" i="0" u="none" strike="noStrike" dirty="0">
                          <a:solidFill>
                            <a:srgbClr val="000000"/>
                          </a:solidFill>
                          <a:effectLst/>
                          <a:latin typeface="Calibri" panose="020F0502020204030204" pitchFamily="34" charset="0"/>
                        </a:rPr>
                        <a:t>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40</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Кудымкарский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1,5</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Куединский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Кочевский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1,6</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Кунгурский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41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ts val="1700"/>
                        </a:lnSpc>
                      </a:pPr>
                      <a:r>
                        <a:rPr lang="ru-RU" sz="1600" dirty="0" smtClean="0">
                          <a:latin typeface="+mn-lt"/>
                        </a:rPr>
                        <a:t>Чердынский</a:t>
                      </a:r>
                      <a:endParaRPr lang="ru-RU" sz="1600" dirty="0">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700"/>
                        </a:lnSpc>
                      </a:pPr>
                      <a:r>
                        <a:rPr lang="ru-RU" sz="1600" b="1" dirty="0" smtClean="0">
                          <a:solidFill>
                            <a:schemeClr val="tx1"/>
                          </a:solidFill>
                          <a:latin typeface="+mn-lt"/>
                        </a:rPr>
                        <a:t>1,6</a:t>
                      </a:r>
                      <a:endParaRPr lang="ru-RU" sz="1600" b="1" dirty="0">
                        <a:solidFill>
                          <a:schemeClr val="tx1"/>
                        </a:solidFill>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Нытвенский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41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Октябрьский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1,6</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Оханский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smtClean="0">
                          <a:effectLst/>
                          <a:latin typeface="+mn-lt"/>
                        </a:rPr>
                        <a:t>41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Бардымский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1,6</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Очерский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45</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Александровский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1,7</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Сивинский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46</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smtClean="0">
                          <a:solidFill>
                            <a:srgbClr val="000000"/>
                          </a:solidFill>
                          <a:effectLst/>
                          <a:latin typeface="+mn-lt"/>
                        </a:rPr>
                        <a:t>Пермский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1,8</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Соликамский </a:t>
                      </a:r>
                      <a:r>
                        <a:rPr lang="ru-RU" sz="1600" b="1" i="0" u="none" strike="noStrike" dirty="0" smtClean="0">
                          <a:solidFill>
                            <a:schemeClr val="accent6"/>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47</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Красновишерский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2,2</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r>
                        <a:rPr lang="ru-RU" sz="1600" b="0" i="0" u="none" strike="noStrike" dirty="0" smtClean="0">
                          <a:solidFill>
                            <a:srgbClr val="000000"/>
                          </a:solidFill>
                          <a:effectLst/>
                          <a:latin typeface="+mn-lt"/>
                        </a:rPr>
                        <a:t>1</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a:solidFill>
                            <a:srgbClr val="000000"/>
                          </a:solidFill>
                          <a:effectLst/>
                          <a:latin typeface="Calibri" panose="020F0502020204030204" pitchFamily="34" charset="0"/>
                        </a:rPr>
                        <a:t>Суксунский</a:t>
                      </a:r>
                    </a:p>
                  </a:txBody>
                  <a:tcPr marL="7144" marR="7144"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rgbClr val="000000"/>
                          </a:solidFill>
                          <a:effectLst/>
                          <a:latin typeface="+mn-lt"/>
                          <a:cs typeface="Courier New" pitchFamily="49" charset="0"/>
                        </a:rPr>
                        <a:t>0</a:t>
                      </a:r>
                      <a:endParaRPr lang="ru-RU" sz="1600" b="1" i="0" u="none" strike="noStrike" dirty="0">
                        <a:solidFill>
                          <a:srgbClr val="000000"/>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ru-RU" sz="1600" u="none" strike="noStrike" dirty="0">
                          <a:effectLst/>
                          <a:latin typeface="+mn-lt"/>
                        </a:rPr>
                        <a:t>48</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700"/>
                        </a:lnSpc>
                      </a:pPr>
                      <a:r>
                        <a:rPr lang="ru-RU" sz="1600" b="0" i="0" u="none" strike="noStrike" dirty="0" err="1" smtClean="0">
                          <a:solidFill>
                            <a:srgbClr val="000000"/>
                          </a:solidFill>
                          <a:effectLst/>
                          <a:latin typeface="+mn-lt"/>
                        </a:rPr>
                        <a:t>Ординский</a:t>
                      </a:r>
                      <a:endParaRPr lang="ru-RU" sz="1600" b="0" i="0" u="none" strike="noStrike" dirty="0">
                        <a:solidFill>
                          <a:srgbClr val="000000"/>
                        </a:solidFill>
                        <a:effectLst/>
                        <a:latin typeface="+mn-lt"/>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2,4</a:t>
                      </a:r>
                      <a:endParaRPr lang="ru-RU" sz="1600" b="1" i="0" u="none" strike="noStrike" dirty="0">
                        <a:solidFill>
                          <a:schemeClr val="tx1"/>
                        </a:solidFill>
                        <a:effectLst/>
                        <a:latin typeface="+mn-lt"/>
                        <a:cs typeface="Courier New" pitchFamily="49" charset="0"/>
                      </a:endParaRPr>
                    </a:p>
                  </a:txBody>
                  <a:tcPr marL="25637" marR="25637"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201176">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T w="3175" cap="flat" cmpd="sng" algn="ctr">
                      <a:solidFill>
                        <a:schemeClr val="tx1"/>
                      </a:solidFill>
                      <a:prstDash val="solid"/>
                      <a:round/>
                      <a:headEnd type="none" w="med" len="med"/>
                      <a:tailEnd type="none" w="med" len="med"/>
                    </a:lnT>
                    <a:noFill/>
                  </a:tcPr>
                </a:tc>
                <a:tc>
                  <a:txBody>
                    <a:bodyPr/>
                    <a:lstStyle/>
                    <a:p>
                      <a:pPr algn="l" fontAlgn="b">
                        <a:lnSpc>
                          <a:spcPts val="1700"/>
                        </a:lnSpc>
                      </a:pPr>
                      <a:endParaRPr lang="ru-RU" sz="1600" b="1" i="0" u="none" strike="noStrike" dirty="0">
                        <a:solidFill>
                          <a:srgbClr val="000000"/>
                        </a:solidFill>
                        <a:effectLst/>
                        <a:latin typeface="+mn-lt"/>
                      </a:endParaRPr>
                    </a:p>
                  </a:txBody>
                  <a:tcPr marL="25637" marR="25637" marT="0" marB="0" anchor="b">
                    <a:lnT w="3175" cap="flat" cmpd="sng" algn="ctr">
                      <a:solidFill>
                        <a:schemeClr val="tx1"/>
                      </a:solidFill>
                      <a:prstDash val="solid"/>
                      <a:round/>
                      <a:headEnd type="none" w="med" len="med"/>
                      <a:tailEnd type="none" w="med" len="med"/>
                    </a:lnT>
                    <a:noFill/>
                  </a:tcPr>
                </a:tc>
                <a:tc>
                  <a:txBody>
                    <a:bodyPr/>
                    <a:lstStyle/>
                    <a:p>
                      <a:pPr algn="ctr" fontAlgn="b">
                        <a:lnSpc>
                          <a:spcPts val="1700"/>
                        </a:lnSpc>
                      </a:pPr>
                      <a:endParaRPr lang="ru-RU" sz="1600" b="1" i="0" u="none" strike="noStrike" dirty="0">
                        <a:solidFill>
                          <a:srgbClr val="000000"/>
                        </a:solidFill>
                        <a:effectLst/>
                        <a:latin typeface="+mn-lt"/>
                        <a:cs typeface="Courier New" pitchFamily="49" charset="0"/>
                      </a:endParaRPr>
                    </a:p>
                  </a:txBody>
                  <a:tcPr marL="25637" marR="25637" marT="0" marB="0" anchor="b">
                    <a:lnT w="3175" cap="flat" cmpd="sng" algn="ctr">
                      <a:solidFill>
                        <a:schemeClr val="tx1"/>
                      </a:solidFill>
                      <a:prstDash val="solid"/>
                      <a:round/>
                      <a:headEnd type="none" w="med" len="med"/>
                      <a:tailEnd type="none" w="med" len="med"/>
                    </a:lnT>
                    <a:noFill/>
                  </a:tcPr>
                </a:tc>
                <a:tc>
                  <a:txBody>
                    <a:bodyPr/>
                    <a:lstStyle/>
                    <a:p>
                      <a:pPr algn="ctr" fontAlgn="b">
                        <a:lnSpc>
                          <a:spcPts val="1700"/>
                        </a:lnSpc>
                      </a:pPr>
                      <a:endParaRPr lang="ru-RU" sz="1600" b="1" i="0" u="none" strike="noStrike" dirty="0">
                        <a:solidFill>
                          <a:srgbClr val="000000"/>
                        </a:solidFill>
                        <a:effectLst/>
                        <a:latin typeface="+mn-lt"/>
                      </a:endParaRPr>
                    </a:p>
                  </a:txBody>
                  <a:tcPr marL="25637" marR="25637" marT="0" marB="0" anchor="b">
                    <a:lnT w="12700" cmpd="sng">
                      <a:noFill/>
                    </a:lnT>
                    <a:noFill/>
                  </a:tcPr>
                </a:tc>
                <a:tc>
                  <a:txBody>
                    <a:bodyPr/>
                    <a:lstStyle/>
                    <a:p>
                      <a:pPr algn="ctr" fontAlgn="b">
                        <a:lnSpc>
                          <a:spcPts val="1700"/>
                        </a:lnSpc>
                      </a:pPr>
                      <a:endParaRPr lang="ru-RU" sz="1600" b="1" i="0" u="none" strike="noStrike" dirty="0">
                        <a:solidFill>
                          <a:schemeClr val="tx1"/>
                        </a:solidFill>
                        <a:effectLst/>
                        <a:latin typeface="+mn-lt"/>
                      </a:endParaRPr>
                    </a:p>
                  </a:txBody>
                  <a:tcPr marL="25637" marR="25637" marT="0" marB="0" anchor="b">
                    <a:lnT w="3175" cap="flat" cmpd="sng" algn="ctr">
                      <a:solidFill>
                        <a:schemeClr val="tx1"/>
                      </a:solidFill>
                      <a:prstDash val="solid"/>
                      <a:round/>
                      <a:headEnd type="none" w="med" len="med"/>
                      <a:tailEnd type="none" w="med" len="med"/>
                    </a:lnT>
                    <a:noFill/>
                  </a:tcPr>
                </a:tc>
                <a:tc>
                  <a:txBody>
                    <a:bodyPr/>
                    <a:lstStyle/>
                    <a:p>
                      <a:pPr algn="l" fontAlgn="b">
                        <a:lnSpc>
                          <a:spcPts val="1700"/>
                        </a:lnSpc>
                      </a:pPr>
                      <a:r>
                        <a:rPr lang="ru-RU" sz="1600" b="1" u="none" strike="noStrike" dirty="0" smtClean="0">
                          <a:effectLst/>
                          <a:latin typeface="+mn-lt"/>
                        </a:rPr>
                        <a:t>Пермский край</a:t>
                      </a:r>
                      <a:endParaRPr lang="ru-RU" sz="1600" b="1" i="0" u="none" strike="noStrike" dirty="0">
                        <a:solidFill>
                          <a:schemeClr val="tx1"/>
                        </a:solidFill>
                        <a:effectLst/>
                        <a:latin typeface="+mn-lt"/>
                      </a:endParaRPr>
                    </a:p>
                  </a:txBody>
                  <a:tcPr marL="25637" marR="25637" marT="0" marB="0" anchor="b">
                    <a:lnT w="3175" cap="flat" cmpd="sng" algn="ctr">
                      <a:solidFill>
                        <a:schemeClr val="tx1"/>
                      </a:solidFill>
                      <a:prstDash val="solid"/>
                      <a:round/>
                      <a:headEnd type="none" w="med" len="med"/>
                      <a:tailEnd type="none" w="med" len="med"/>
                    </a:lnT>
                    <a:noFill/>
                  </a:tcPr>
                </a:tc>
                <a:tc>
                  <a:txBody>
                    <a:bodyPr/>
                    <a:lstStyle/>
                    <a:p>
                      <a:pPr algn="ctr" fontAlgn="b">
                        <a:lnSpc>
                          <a:spcPts val="1700"/>
                        </a:lnSpc>
                      </a:pPr>
                      <a:r>
                        <a:rPr lang="ru-RU" sz="1600" b="1" i="0" u="none" strike="noStrike" dirty="0" smtClean="0">
                          <a:solidFill>
                            <a:schemeClr val="tx1"/>
                          </a:solidFill>
                          <a:effectLst/>
                          <a:latin typeface="+mn-lt"/>
                          <a:cs typeface="Courier New" pitchFamily="49" charset="0"/>
                        </a:rPr>
                        <a:t>0,5</a:t>
                      </a:r>
                      <a:endParaRPr lang="ru-RU" sz="1600" b="1" i="0" u="none" strike="noStrike" dirty="0">
                        <a:solidFill>
                          <a:schemeClr val="tx1"/>
                        </a:solidFill>
                        <a:effectLst/>
                        <a:latin typeface="+mn-lt"/>
                        <a:cs typeface="Courier New" pitchFamily="49" charset="0"/>
                      </a:endParaRPr>
                    </a:p>
                  </a:txBody>
                  <a:tcPr marL="25637" marR="25637" marT="0" marB="0" anchor="b">
                    <a:lnT w="3175" cap="flat" cmpd="sng" algn="ctr">
                      <a:solidFill>
                        <a:schemeClr val="tx1"/>
                      </a:solidFill>
                      <a:prstDash val="solid"/>
                      <a:round/>
                      <a:headEnd type="none" w="med" len="med"/>
                      <a:tailEnd type="none" w="med" len="med"/>
                    </a:lnT>
                    <a:noFill/>
                  </a:tcPr>
                </a:tc>
              </a:tr>
            </a:tbl>
          </a:graphicData>
        </a:graphic>
      </p:graphicFrame>
      <p:sp>
        <p:nvSpPr>
          <p:cNvPr id="5341" name="Номер слайда 1"/>
          <p:cNvSpPr>
            <a:spLocks noGrp="1"/>
          </p:cNvSpPr>
          <p:nvPr>
            <p:ph type="sldNum" sz="quarter" idx="12"/>
          </p:nvPr>
        </p:nvSpPr>
        <p:spPr bwMode="auto">
          <a:xfrm>
            <a:off x="7073039" y="655727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9A1601-A8DE-4885-9D4A-99D151E404AC}" type="slidenum">
              <a:rPr lang="ru-RU" altLang="ru-RU" sz="1200"/>
              <a:pPr>
                <a:spcBef>
                  <a:spcPct val="0"/>
                </a:spcBef>
                <a:buFontTx/>
                <a:buNone/>
              </a:pPr>
              <a:t>26</a:t>
            </a:fld>
            <a:endParaRPr lang="ru-RU" altLang="ru-RU" sz="1200" dirty="0"/>
          </a:p>
        </p:txBody>
      </p:sp>
      <p:pic>
        <p:nvPicPr>
          <p:cNvPr id="6" name="Picture 2" descr="&amp;Kcy;&amp;acy;&amp;rcy;&amp;tcy;&amp;icy;&amp;ncy;&amp;kcy;&amp;icy; &amp;pcy;&amp;ocy; &amp;zcy;&amp;acy;&amp;pcy;&amp;rcy;&amp;ocy;&amp;scy;&amp;ucy; &amp;iecy;&amp;gcy;&amp;ecy; 20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1739" y="46494"/>
            <a:ext cx="1042260" cy="4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53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95289" y="333377"/>
            <a:ext cx="8351837" cy="791369"/>
          </a:xfrm>
        </p:spPr>
        <p:txBody>
          <a:bodyPr>
            <a:noAutofit/>
          </a:bodyPr>
          <a:lstStyle/>
          <a:p>
            <a:pPr eaLnBrk="1" hangingPunct="1"/>
            <a:r>
              <a:rPr lang="ru-RU" altLang="ru-RU" sz="2400" dirty="0">
                <a:latin typeface="Times New Roman" pitchFamily="18" charset="0"/>
                <a:cs typeface="Times New Roman" pitchFamily="18" charset="0"/>
              </a:rPr>
              <a:t>Лучшие территории по доле выпускников школ </a:t>
            </a:r>
            <a:br>
              <a:rPr lang="ru-RU" altLang="ru-RU" sz="2400" dirty="0">
                <a:latin typeface="Times New Roman" pitchFamily="18" charset="0"/>
                <a:cs typeface="Times New Roman" pitchFamily="18" charset="0"/>
              </a:rPr>
            </a:br>
            <a:r>
              <a:rPr lang="ru-RU" altLang="ru-RU" sz="2400" dirty="0">
                <a:latin typeface="Times New Roman" pitchFamily="18" charset="0"/>
                <a:cs typeface="Times New Roman" pitchFamily="18" charset="0"/>
              </a:rPr>
              <a:t>с высокими баллами ЕГЭ</a:t>
            </a:r>
            <a:endParaRPr lang="ru-RU" altLang="ru-RU" sz="2400" i="1" dirty="0">
              <a:latin typeface="Times New Roman" pitchFamily="18" charset="0"/>
              <a:cs typeface="Times New Roman"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590494165"/>
              </p:ext>
            </p:extLst>
          </p:nvPr>
        </p:nvGraphicFramePr>
        <p:xfrm>
          <a:off x="869878" y="1533552"/>
          <a:ext cx="7427987" cy="4263247"/>
        </p:xfrm>
        <a:graphic>
          <a:graphicData uri="http://schemas.openxmlformats.org/drawingml/2006/table">
            <a:tbl>
              <a:tblPr firstRow="1" bandRow="1">
                <a:tableStyleId>{5C22544A-7EE6-4342-B048-85BDC9FD1C3A}</a:tableStyleId>
              </a:tblPr>
              <a:tblGrid>
                <a:gridCol w="1371000"/>
                <a:gridCol w="3427502"/>
                <a:gridCol w="2629485"/>
              </a:tblGrid>
              <a:tr h="386845">
                <a:tc>
                  <a:txBody>
                    <a:bodyPr/>
                    <a:lstStyle/>
                    <a:p>
                      <a:pPr algn="ctr" fontAlgn="t">
                        <a:lnSpc>
                          <a:spcPts val="1800"/>
                        </a:lnSpc>
                      </a:pPr>
                      <a:r>
                        <a:rPr lang="ru-RU" sz="2400" b="1" i="0" u="none" strike="noStrike" dirty="0" smtClean="0">
                          <a:solidFill>
                            <a:schemeClr val="tx1"/>
                          </a:solidFill>
                          <a:effectLst/>
                          <a:latin typeface="+mn-lt"/>
                          <a:cs typeface="Arial" panose="020B0604020202020204" pitchFamily="34" charset="0"/>
                        </a:rPr>
                        <a:t>№</a:t>
                      </a:r>
                      <a:endParaRPr lang="ru-RU" sz="2400" b="1" i="0" u="none" strike="noStrike" dirty="0">
                        <a:solidFill>
                          <a:schemeClr val="tx1"/>
                        </a:solidFill>
                        <a:effectLst/>
                        <a:latin typeface="+mn-lt"/>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BF7"/>
                    </a:solidFill>
                  </a:tcPr>
                </a:tc>
                <a:tc>
                  <a:txBody>
                    <a:bodyPr/>
                    <a:lstStyle/>
                    <a:p>
                      <a:pPr algn="ctr" fontAlgn="t">
                        <a:lnSpc>
                          <a:spcPts val="1800"/>
                        </a:lnSpc>
                      </a:pPr>
                      <a:r>
                        <a:rPr lang="ru-RU" sz="2400" u="none" strike="noStrike" dirty="0" smtClean="0">
                          <a:solidFill>
                            <a:schemeClr val="tx1"/>
                          </a:solidFill>
                          <a:effectLst/>
                          <a:latin typeface="+mn-lt"/>
                        </a:rPr>
                        <a:t>Территория</a:t>
                      </a:r>
                      <a:endParaRPr lang="ru-RU" sz="2400" b="1" i="0" u="none" strike="noStrike" dirty="0">
                        <a:solidFill>
                          <a:schemeClr val="tx1"/>
                        </a:solidFill>
                        <a:effectLst/>
                        <a:latin typeface="+mn-lt"/>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BF7"/>
                    </a:solidFill>
                  </a:tcPr>
                </a:tc>
                <a:tc>
                  <a:txBody>
                    <a:bodyPr/>
                    <a:lstStyle/>
                    <a:p>
                      <a:pPr algn="ctr" fontAlgn="t">
                        <a:lnSpc>
                          <a:spcPts val="1800"/>
                        </a:lnSpc>
                      </a:pPr>
                      <a:r>
                        <a:rPr lang="ru-RU" sz="2400" u="none" strike="noStrike" dirty="0" smtClean="0">
                          <a:solidFill>
                            <a:schemeClr val="tx1"/>
                          </a:solidFill>
                          <a:effectLst/>
                          <a:latin typeface="+mn-lt"/>
                        </a:rPr>
                        <a:t>Доля</a:t>
                      </a:r>
                      <a:endParaRPr lang="ru-RU" sz="2400" b="1" i="0" u="none" strike="noStrike" dirty="0">
                        <a:solidFill>
                          <a:schemeClr val="tx1"/>
                        </a:solidFill>
                        <a:effectLst/>
                        <a:latin typeface="+mn-lt"/>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BF7"/>
                    </a:solidFill>
                  </a:tcPr>
                </a:tc>
              </a:tr>
              <a:tr h="386851">
                <a:tc>
                  <a:txBody>
                    <a:bodyPr/>
                    <a:lstStyle/>
                    <a:p>
                      <a:pPr marL="0" indent="0" algn="ctr" fontAlgn="b">
                        <a:lnSpc>
                          <a:spcPts val="1800"/>
                        </a:lnSpc>
                        <a:buFont typeface="+mj-lt"/>
                        <a:buNone/>
                      </a:pPr>
                      <a:r>
                        <a:rPr lang="ru-RU" sz="2400" u="none" strike="noStrike" dirty="0" smtClean="0">
                          <a:effectLst/>
                        </a:rPr>
                        <a:t>1</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г. Пермь</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27,3%</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94743">
                <a:tc>
                  <a:txBody>
                    <a:bodyPr/>
                    <a:lstStyle/>
                    <a:p>
                      <a:pPr marL="0" indent="0" algn="ctr" fontAlgn="b">
                        <a:lnSpc>
                          <a:spcPts val="1800"/>
                        </a:lnSpc>
                        <a:buFont typeface="+mj-lt"/>
                        <a:buNone/>
                      </a:pPr>
                      <a:r>
                        <a:rPr lang="ru-RU" sz="2400" u="none" strike="noStrike" dirty="0" smtClean="0">
                          <a:effectLst/>
                        </a:rPr>
                        <a:t>2</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err="1" smtClean="0">
                          <a:solidFill>
                            <a:schemeClr val="dk1"/>
                          </a:solidFill>
                          <a:effectLst/>
                          <a:latin typeface="+mn-lt"/>
                          <a:ea typeface="+mn-ea"/>
                          <a:cs typeface="+mn-cs"/>
                        </a:rPr>
                        <a:t>Еловский</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26,9%</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dirty="0" smtClean="0">
                          <a:effectLst/>
                        </a:rPr>
                        <a:t>3</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400" u="none" strike="noStrike" kern="1200" dirty="0" smtClean="0">
                          <a:solidFill>
                            <a:srgbClr val="FF0000"/>
                          </a:solidFill>
                          <a:effectLst/>
                          <a:latin typeface="+mn-lt"/>
                          <a:ea typeface="+mn-ea"/>
                          <a:cs typeface="+mn-cs"/>
                        </a:rPr>
                        <a:t>Суксунский</a:t>
                      </a:r>
                      <a:endParaRPr lang="ru-RU" sz="2400" u="none" strike="noStrike" kern="1200" dirty="0">
                        <a:solidFill>
                          <a:srgbClr val="FF0000"/>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25,0%</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dirty="0" smtClean="0">
                          <a:effectLst/>
                        </a:rPr>
                        <a:t>4</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г. Кунгур</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24,0%</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dirty="0" smtClean="0">
                          <a:effectLst/>
                        </a:rPr>
                        <a:t>5</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г. Соликамск</a:t>
                      </a: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23,4%</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kern="1200" dirty="0" smtClean="0">
                          <a:solidFill>
                            <a:schemeClr val="dk1"/>
                          </a:solidFill>
                          <a:effectLst/>
                          <a:latin typeface="+mn-lt"/>
                          <a:ea typeface="+mn-ea"/>
                          <a:cs typeface="+mn-cs"/>
                        </a:rPr>
                        <a:t>6</a:t>
                      </a:r>
                      <a:endParaRPr lang="ru-RU" sz="2400" u="none" strike="noStrike" kern="1200" dirty="0">
                        <a:solidFill>
                          <a:schemeClr val="dk1"/>
                        </a:solidFill>
                        <a:effectLst/>
                        <a:latin typeface="+mn-lt"/>
                        <a:ea typeface="+mn-ea"/>
                        <a:cs typeface="+mn-cs"/>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Сивинский</a:t>
                      </a: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23,4%</a:t>
                      </a: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b="0" i="0" u="none" strike="noStrike" dirty="0" smtClean="0">
                          <a:solidFill>
                            <a:schemeClr val="dk1"/>
                          </a:solidFill>
                          <a:effectLst/>
                          <a:latin typeface="+mn-lt"/>
                          <a:cs typeface="+mn-cs"/>
                        </a:rPr>
                        <a:t>7</a:t>
                      </a:r>
                      <a:endParaRPr lang="ru-RU" sz="2400" b="0" i="0" u="none" strike="noStrike" dirty="0">
                        <a:solidFill>
                          <a:srgbClr val="000000"/>
                        </a:solidFill>
                        <a:effectLst/>
                        <a:latin typeface="Arial Black" panose="020B0A04020102020204" pitchFamily="34" charset="0"/>
                        <a:cs typeface="Arial"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г. Кудымкар</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23,0%</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kern="1200" dirty="0" smtClean="0">
                          <a:solidFill>
                            <a:schemeClr val="dk1"/>
                          </a:solidFill>
                          <a:effectLst/>
                          <a:latin typeface="+mn-lt"/>
                          <a:ea typeface="+mn-ea"/>
                          <a:cs typeface="+mn-cs"/>
                        </a:rPr>
                        <a:t>8</a:t>
                      </a:r>
                      <a:endParaRPr lang="ru-RU" sz="2400" u="none" strike="noStrike" kern="1200" dirty="0">
                        <a:solidFill>
                          <a:schemeClr val="dk1"/>
                        </a:solidFill>
                        <a:effectLst/>
                        <a:latin typeface="+mn-lt"/>
                        <a:ea typeface="+mn-ea"/>
                        <a:cs typeface="+mn-cs"/>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ЗАТО Звездный</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21,6%</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kern="1200" smtClean="0">
                          <a:solidFill>
                            <a:schemeClr val="dk1"/>
                          </a:solidFill>
                          <a:effectLst/>
                          <a:latin typeface="+mn-lt"/>
                          <a:ea typeface="+mn-ea"/>
                          <a:cs typeface="+mn-cs"/>
                        </a:rPr>
                        <a:t>9</a:t>
                      </a:r>
                      <a:endParaRPr lang="ru-RU" sz="2400" u="none" strike="noStrike" kern="1200" dirty="0">
                        <a:solidFill>
                          <a:schemeClr val="dk1"/>
                        </a:solidFill>
                        <a:effectLst/>
                        <a:latin typeface="+mn-lt"/>
                        <a:ea typeface="+mn-ea"/>
                        <a:cs typeface="+mn-cs"/>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Чайковский</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21,6%</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851">
                <a:tc>
                  <a:txBody>
                    <a:bodyPr/>
                    <a:lstStyle/>
                    <a:p>
                      <a:pPr marL="0" indent="0" algn="ctr" fontAlgn="b">
                        <a:lnSpc>
                          <a:spcPts val="1800"/>
                        </a:lnSpc>
                        <a:buFont typeface="+mj-lt"/>
                        <a:buNone/>
                      </a:pPr>
                      <a:r>
                        <a:rPr lang="ru-RU" sz="2400" u="none" strike="noStrike" kern="1200" dirty="0" smtClean="0">
                          <a:solidFill>
                            <a:schemeClr val="dk1"/>
                          </a:solidFill>
                          <a:effectLst/>
                          <a:latin typeface="+mn-lt"/>
                          <a:ea typeface="+mn-ea"/>
                          <a:cs typeface="+mn-cs"/>
                        </a:rPr>
                        <a:t>10</a:t>
                      </a:r>
                      <a:endParaRPr lang="ru-RU" sz="2400" u="none" strike="noStrike" kern="1200" dirty="0">
                        <a:solidFill>
                          <a:schemeClr val="dk1"/>
                        </a:solidFill>
                        <a:effectLst/>
                        <a:latin typeface="+mn-lt"/>
                        <a:ea typeface="+mn-ea"/>
                        <a:cs typeface="+mn-cs"/>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ru-RU" sz="2400" u="none" strike="noStrike" kern="1200" dirty="0" smtClean="0">
                          <a:solidFill>
                            <a:schemeClr val="dk1"/>
                          </a:solidFill>
                          <a:effectLst/>
                          <a:latin typeface="+mn-lt"/>
                          <a:ea typeface="+mn-ea"/>
                          <a:cs typeface="+mn-cs"/>
                        </a:rPr>
                        <a:t>Куединский</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2400" u="none" strike="noStrike" kern="1200" dirty="0" smtClean="0">
                          <a:solidFill>
                            <a:schemeClr val="dk1"/>
                          </a:solidFill>
                          <a:effectLst/>
                          <a:latin typeface="+mn-lt"/>
                          <a:ea typeface="+mn-ea"/>
                          <a:cs typeface="+mn-cs"/>
                        </a:rPr>
                        <a:t>20,5%</a:t>
                      </a:r>
                      <a:endParaRPr lang="ru-RU" sz="2400" u="none" strike="noStrike" kern="1200" dirty="0">
                        <a:solidFill>
                          <a:schemeClr val="dk1"/>
                        </a:solidFill>
                        <a:effectLst/>
                        <a:latin typeface="+mn-lt"/>
                        <a:ea typeface="+mn-ea"/>
                        <a:cs typeface="+mn-cs"/>
                      </a:endParaRPr>
                    </a:p>
                  </a:txBody>
                  <a:tcPr marL="72000" marR="72000" marT="952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Номер слайда 1"/>
          <p:cNvSpPr>
            <a:spLocks noGrp="1"/>
          </p:cNvSpPr>
          <p:nvPr>
            <p:ph type="sldNum" sz="quarter" idx="12"/>
          </p:nvPr>
        </p:nvSpPr>
        <p:spPr/>
        <p:txBody>
          <a:bodyPr/>
          <a:lstStyle/>
          <a:p>
            <a:fld id="{1DE20617-AAE8-49C5-BA31-60FDCA11F4A9}" type="slidenum">
              <a:rPr lang="ru-RU" smtClean="0"/>
              <a:pPr/>
              <a:t>27</a:t>
            </a:fld>
            <a:endParaRPr lang="ru-RU"/>
          </a:p>
        </p:txBody>
      </p:sp>
    </p:spTree>
    <p:extLst>
      <p:ext uri="{BB962C8B-B14F-4D97-AF65-F5344CB8AC3E}">
        <p14:creationId xmlns:p14="http://schemas.microsoft.com/office/powerpoint/2010/main" val="37976833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676250381"/>
              </p:ext>
            </p:extLst>
          </p:nvPr>
        </p:nvGraphicFramePr>
        <p:xfrm>
          <a:off x="139632" y="2045704"/>
          <a:ext cx="4392488" cy="3000333"/>
        </p:xfrm>
        <a:graphic>
          <a:graphicData uri="http://schemas.openxmlformats.org/drawingml/2006/chart">
            <c:chart xmlns:c="http://schemas.openxmlformats.org/drawingml/2006/chart" xmlns:r="http://schemas.openxmlformats.org/officeDocument/2006/relationships" r:id="rId3"/>
          </a:graphicData>
        </a:graphic>
      </p:graphicFrame>
      <p:sp>
        <p:nvSpPr>
          <p:cNvPr id="11" name="Полилиния 10"/>
          <p:cNvSpPr/>
          <p:nvPr/>
        </p:nvSpPr>
        <p:spPr>
          <a:xfrm>
            <a:off x="187213" y="672883"/>
            <a:ext cx="2125431" cy="768091"/>
          </a:xfrm>
          <a:custGeom>
            <a:avLst/>
            <a:gdLst>
              <a:gd name="connsiteX0" fmla="*/ 0 w 2833908"/>
              <a:gd name="connsiteY0" fmla="*/ 0 h 768091"/>
              <a:gd name="connsiteX1" fmla="*/ 2449863 w 2833908"/>
              <a:gd name="connsiteY1" fmla="*/ 0 h 768091"/>
              <a:gd name="connsiteX2" fmla="*/ 2833908 w 2833908"/>
              <a:gd name="connsiteY2" fmla="*/ 384046 h 768091"/>
              <a:gd name="connsiteX3" fmla="*/ 2449863 w 2833908"/>
              <a:gd name="connsiteY3" fmla="*/ 768091 h 768091"/>
              <a:gd name="connsiteX4" fmla="*/ 0 w 2833908"/>
              <a:gd name="connsiteY4" fmla="*/ 768091 h 768091"/>
              <a:gd name="connsiteX5" fmla="*/ 0 w 2833908"/>
              <a:gd name="connsiteY5" fmla="*/ 0 h 7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908" h="768091">
                <a:moveTo>
                  <a:pt x="0" y="0"/>
                </a:moveTo>
                <a:lnTo>
                  <a:pt x="2449863" y="0"/>
                </a:lnTo>
                <a:lnTo>
                  <a:pt x="2833908" y="384046"/>
                </a:lnTo>
                <a:lnTo>
                  <a:pt x="2449863" y="768091"/>
                </a:lnTo>
                <a:lnTo>
                  <a:pt x="0" y="76809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008" tIns="32004" rIns="208025" bIns="32004" numCol="1" spcCol="1270" anchor="ctr" anchorCtr="0">
            <a:noAutofit/>
          </a:bodyPr>
          <a:lstStyle/>
          <a:p>
            <a:pPr lvl="0" algn="ctr" defTabSz="533400">
              <a:lnSpc>
                <a:spcPct val="90000"/>
              </a:lnSpc>
              <a:spcBef>
                <a:spcPct val="0"/>
              </a:spcBef>
              <a:spcAft>
                <a:spcPct val="35000"/>
              </a:spcAft>
            </a:pPr>
            <a:r>
              <a:rPr lang="ru-RU" sz="1600" b="1" kern="1200" dirty="0" smtClean="0"/>
              <a:t>44 «</a:t>
            </a:r>
            <a:r>
              <a:rPr lang="ru-RU" sz="1600" b="1" kern="1200" dirty="0" err="1" smtClean="0"/>
              <a:t>нестатусные</a:t>
            </a:r>
            <a:r>
              <a:rPr lang="ru-RU" sz="1600" b="1" kern="1200" dirty="0" smtClean="0"/>
              <a:t>» школы Пермского края</a:t>
            </a:r>
            <a:endParaRPr lang="ru-RU" sz="1600" b="1" kern="1200" dirty="0"/>
          </a:p>
        </p:txBody>
      </p:sp>
      <p:sp>
        <p:nvSpPr>
          <p:cNvPr id="12" name="Полилиния 11"/>
          <p:cNvSpPr/>
          <p:nvPr/>
        </p:nvSpPr>
        <p:spPr>
          <a:xfrm>
            <a:off x="1887558" y="672883"/>
            <a:ext cx="2125431" cy="768091"/>
          </a:xfrm>
          <a:custGeom>
            <a:avLst/>
            <a:gdLst>
              <a:gd name="connsiteX0" fmla="*/ 0 w 2833908"/>
              <a:gd name="connsiteY0" fmla="*/ 0 h 768091"/>
              <a:gd name="connsiteX1" fmla="*/ 2449863 w 2833908"/>
              <a:gd name="connsiteY1" fmla="*/ 0 h 768091"/>
              <a:gd name="connsiteX2" fmla="*/ 2833908 w 2833908"/>
              <a:gd name="connsiteY2" fmla="*/ 384046 h 768091"/>
              <a:gd name="connsiteX3" fmla="*/ 2449863 w 2833908"/>
              <a:gd name="connsiteY3" fmla="*/ 768091 h 768091"/>
              <a:gd name="connsiteX4" fmla="*/ 0 w 2833908"/>
              <a:gd name="connsiteY4" fmla="*/ 768091 h 768091"/>
              <a:gd name="connsiteX5" fmla="*/ 384046 w 2833908"/>
              <a:gd name="connsiteY5" fmla="*/ 384046 h 768091"/>
              <a:gd name="connsiteX6" fmla="*/ 0 w 2833908"/>
              <a:gd name="connsiteY6" fmla="*/ 0 h 7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908" h="768091">
                <a:moveTo>
                  <a:pt x="0" y="0"/>
                </a:moveTo>
                <a:lnTo>
                  <a:pt x="2449863" y="0"/>
                </a:lnTo>
                <a:lnTo>
                  <a:pt x="2833908" y="384046"/>
                </a:lnTo>
                <a:lnTo>
                  <a:pt x="2449863" y="768091"/>
                </a:lnTo>
                <a:lnTo>
                  <a:pt x="0" y="768091"/>
                </a:lnTo>
                <a:lnTo>
                  <a:pt x="384046" y="38404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32052" tIns="32004" rIns="400047" bIns="32004" numCol="1" spcCol="1270" anchor="ctr" anchorCtr="0">
            <a:noAutofit/>
          </a:bodyPr>
          <a:lstStyle/>
          <a:p>
            <a:pPr lvl="0" algn="ctr" defTabSz="533400">
              <a:lnSpc>
                <a:spcPct val="90000"/>
              </a:lnSpc>
              <a:spcBef>
                <a:spcPct val="0"/>
              </a:spcBef>
              <a:spcAft>
                <a:spcPct val="35000"/>
              </a:spcAft>
            </a:pPr>
            <a:r>
              <a:rPr lang="ru-RU" sz="1600" b="1" kern="1200" dirty="0" smtClean="0"/>
              <a:t>168 учителей математики</a:t>
            </a:r>
            <a:endParaRPr lang="ru-RU" sz="1600" b="1" kern="1200" dirty="0"/>
          </a:p>
        </p:txBody>
      </p:sp>
      <p:sp>
        <p:nvSpPr>
          <p:cNvPr id="13" name="Полилиния 12"/>
          <p:cNvSpPr/>
          <p:nvPr/>
        </p:nvSpPr>
        <p:spPr>
          <a:xfrm>
            <a:off x="3587903" y="672883"/>
            <a:ext cx="2125431" cy="768091"/>
          </a:xfrm>
          <a:custGeom>
            <a:avLst/>
            <a:gdLst>
              <a:gd name="connsiteX0" fmla="*/ 0 w 2833908"/>
              <a:gd name="connsiteY0" fmla="*/ 0 h 768091"/>
              <a:gd name="connsiteX1" fmla="*/ 2449863 w 2833908"/>
              <a:gd name="connsiteY1" fmla="*/ 0 h 768091"/>
              <a:gd name="connsiteX2" fmla="*/ 2833908 w 2833908"/>
              <a:gd name="connsiteY2" fmla="*/ 384046 h 768091"/>
              <a:gd name="connsiteX3" fmla="*/ 2449863 w 2833908"/>
              <a:gd name="connsiteY3" fmla="*/ 768091 h 768091"/>
              <a:gd name="connsiteX4" fmla="*/ 0 w 2833908"/>
              <a:gd name="connsiteY4" fmla="*/ 768091 h 768091"/>
              <a:gd name="connsiteX5" fmla="*/ 384046 w 2833908"/>
              <a:gd name="connsiteY5" fmla="*/ 384046 h 768091"/>
              <a:gd name="connsiteX6" fmla="*/ 0 w 2833908"/>
              <a:gd name="connsiteY6" fmla="*/ 0 h 7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908" h="768091">
                <a:moveTo>
                  <a:pt x="0" y="0"/>
                </a:moveTo>
                <a:lnTo>
                  <a:pt x="2449863" y="0"/>
                </a:lnTo>
                <a:lnTo>
                  <a:pt x="2833908" y="384046"/>
                </a:lnTo>
                <a:lnTo>
                  <a:pt x="2449863" y="768091"/>
                </a:lnTo>
                <a:lnTo>
                  <a:pt x="0" y="768091"/>
                </a:lnTo>
                <a:lnTo>
                  <a:pt x="384046" y="38404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28052" tIns="29337" rIns="398714" bIns="29337" numCol="1" spcCol="1270" anchor="ctr" anchorCtr="0">
            <a:noAutofit/>
          </a:bodyPr>
          <a:lstStyle/>
          <a:p>
            <a:pPr lvl="0" algn="ctr" defTabSz="488950">
              <a:lnSpc>
                <a:spcPct val="90000"/>
              </a:lnSpc>
              <a:spcBef>
                <a:spcPct val="0"/>
              </a:spcBef>
              <a:spcAft>
                <a:spcPct val="35000"/>
              </a:spcAft>
            </a:pPr>
            <a:r>
              <a:rPr lang="ru-RU" sz="1600" b="1" kern="1200" dirty="0" smtClean="0">
                <a:solidFill>
                  <a:schemeClr val="tx1"/>
                </a:solidFill>
              </a:rPr>
              <a:t>Курсы повышения квалификации</a:t>
            </a:r>
            <a:endParaRPr lang="ru-RU" sz="1600" b="1" kern="1200" dirty="0">
              <a:solidFill>
                <a:schemeClr val="tx1"/>
              </a:solidFill>
            </a:endParaRPr>
          </a:p>
        </p:txBody>
      </p:sp>
      <p:sp>
        <p:nvSpPr>
          <p:cNvPr id="14" name="Полилиния 13"/>
          <p:cNvSpPr/>
          <p:nvPr/>
        </p:nvSpPr>
        <p:spPr>
          <a:xfrm>
            <a:off x="5288249" y="672883"/>
            <a:ext cx="2125431" cy="768091"/>
          </a:xfrm>
          <a:custGeom>
            <a:avLst/>
            <a:gdLst>
              <a:gd name="connsiteX0" fmla="*/ 0 w 2833908"/>
              <a:gd name="connsiteY0" fmla="*/ 0 h 768091"/>
              <a:gd name="connsiteX1" fmla="*/ 2449863 w 2833908"/>
              <a:gd name="connsiteY1" fmla="*/ 0 h 768091"/>
              <a:gd name="connsiteX2" fmla="*/ 2833908 w 2833908"/>
              <a:gd name="connsiteY2" fmla="*/ 384046 h 768091"/>
              <a:gd name="connsiteX3" fmla="*/ 2449863 w 2833908"/>
              <a:gd name="connsiteY3" fmla="*/ 768091 h 768091"/>
              <a:gd name="connsiteX4" fmla="*/ 0 w 2833908"/>
              <a:gd name="connsiteY4" fmla="*/ 768091 h 768091"/>
              <a:gd name="connsiteX5" fmla="*/ 384046 w 2833908"/>
              <a:gd name="connsiteY5" fmla="*/ 384046 h 768091"/>
              <a:gd name="connsiteX6" fmla="*/ 0 w 2833908"/>
              <a:gd name="connsiteY6" fmla="*/ 0 h 7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908" h="768091">
                <a:moveTo>
                  <a:pt x="0" y="0"/>
                </a:moveTo>
                <a:lnTo>
                  <a:pt x="2449863" y="0"/>
                </a:lnTo>
                <a:lnTo>
                  <a:pt x="2833908" y="384046"/>
                </a:lnTo>
                <a:lnTo>
                  <a:pt x="2449863" y="768091"/>
                </a:lnTo>
                <a:lnTo>
                  <a:pt x="0" y="768091"/>
                </a:lnTo>
                <a:lnTo>
                  <a:pt x="384046" y="38404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32052" tIns="32004" rIns="400047" bIns="32004" numCol="1" spcCol="1270" anchor="ctr" anchorCtr="0">
            <a:noAutofit/>
          </a:bodyPr>
          <a:lstStyle/>
          <a:p>
            <a:pPr lvl="0" algn="ctr" defTabSz="533400">
              <a:lnSpc>
                <a:spcPct val="90000"/>
              </a:lnSpc>
              <a:spcBef>
                <a:spcPct val="0"/>
              </a:spcBef>
              <a:spcAft>
                <a:spcPct val="35000"/>
              </a:spcAft>
            </a:pPr>
            <a:r>
              <a:rPr lang="ru-RU" sz="1600" b="1" kern="1200" dirty="0" smtClean="0"/>
              <a:t>Олимпиады и конкурсы для учащихся</a:t>
            </a:r>
            <a:endParaRPr lang="ru-RU" sz="1600" b="1" kern="1200" dirty="0"/>
          </a:p>
        </p:txBody>
      </p:sp>
      <p:sp>
        <p:nvSpPr>
          <p:cNvPr id="15" name="Полилиния 14"/>
          <p:cNvSpPr/>
          <p:nvPr/>
        </p:nvSpPr>
        <p:spPr>
          <a:xfrm>
            <a:off x="6988594" y="672883"/>
            <a:ext cx="2125431" cy="768091"/>
          </a:xfrm>
          <a:custGeom>
            <a:avLst/>
            <a:gdLst>
              <a:gd name="connsiteX0" fmla="*/ 0 w 2833908"/>
              <a:gd name="connsiteY0" fmla="*/ 0 h 768091"/>
              <a:gd name="connsiteX1" fmla="*/ 2449863 w 2833908"/>
              <a:gd name="connsiteY1" fmla="*/ 0 h 768091"/>
              <a:gd name="connsiteX2" fmla="*/ 2833908 w 2833908"/>
              <a:gd name="connsiteY2" fmla="*/ 384046 h 768091"/>
              <a:gd name="connsiteX3" fmla="*/ 2449863 w 2833908"/>
              <a:gd name="connsiteY3" fmla="*/ 768091 h 768091"/>
              <a:gd name="connsiteX4" fmla="*/ 0 w 2833908"/>
              <a:gd name="connsiteY4" fmla="*/ 768091 h 768091"/>
              <a:gd name="connsiteX5" fmla="*/ 384046 w 2833908"/>
              <a:gd name="connsiteY5" fmla="*/ 384046 h 768091"/>
              <a:gd name="connsiteX6" fmla="*/ 0 w 2833908"/>
              <a:gd name="connsiteY6" fmla="*/ 0 h 7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908" h="768091">
                <a:moveTo>
                  <a:pt x="0" y="0"/>
                </a:moveTo>
                <a:lnTo>
                  <a:pt x="2449863" y="0"/>
                </a:lnTo>
                <a:lnTo>
                  <a:pt x="2833908" y="384046"/>
                </a:lnTo>
                <a:lnTo>
                  <a:pt x="2449863" y="768091"/>
                </a:lnTo>
                <a:lnTo>
                  <a:pt x="0" y="768091"/>
                </a:lnTo>
                <a:lnTo>
                  <a:pt x="384046" y="38404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32052" tIns="32004" rIns="400047" bIns="32004" numCol="1" spcCol="1270" anchor="ctr" anchorCtr="0">
            <a:noAutofit/>
          </a:bodyPr>
          <a:lstStyle/>
          <a:p>
            <a:pPr lvl="0" algn="ctr" defTabSz="533400">
              <a:lnSpc>
                <a:spcPct val="90000"/>
              </a:lnSpc>
              <a:spcBef>
                <a:spcPct val="0"/>
              </a:spcBef>
              <a:spcAft>
                <a:spcPct val="35000"/>
              </a:spcAft>
            </a:pPr>
            <a:r>
              <a:rPr lang="ru-RU" sz="1600" b="1" kern="1200" dirty="0" smtClean="0"/>
              <a:t>Более 2500 учащихся</a:t>
            </a:r>
            <a:endParaRPr lang="ru-RU" sz="1600" b="1" kern="1200" dirty="0"/>
          </a:p>
        </p:txBody>
      </p:sp>
      <p:sp>
        <p:nvSpPr>
          <p:cNvPr id="2" name="Заголовок 1"/>
          <p:cNvSpPr>
            <a:spLocks noGrp="1"/>
          </p:cNvSpPr>
          <p:nvPr>
            <p:ph type="title"/>
          </p:nvPr>
        </p:nvSpPr>
        <p:spPr>
          <a:xfrm>
            <a:off x="1065724" y="0"/>
            <a:ext cx="7416824" cy="650929"/>
          </a:xfrm>
        </p:spPr>
        <p:txBody>
          <a:bodyPr>
            <a:noAutofit/>
          </a:bodyPr>
          <a:lstStyle/>
          <a:p>
            <a:r>
              <a:rPr lang="ru-RU" sz="3200" dirty="0" smtClean="0"/>
              <a:t>Проект </a:t>
            </a:r>
            <a:r>
              <a:rPr lang="ru-RU" sz="3200" dirty="0"/>
              <a:t>«Я люблю математику»</a:t>
            </a:r>
          </a:p>
        </p:txBody>
      </p:sp>
      <p:graphicFrame>
        <p:nvGraphicFramePr>
          <p:cNvPr id="8" name="Диаграмма 7"/>
          <p:cNvGraphicFramePr/>
          <p:nvPr>
            <p:extLst>
              <p:ext uri="{D42A27DB-BD31-4B8C-83A1-F6EECF244321}">
                <p14:modId xmlns:p14="http://schemas.microsoft.com/office/powerpoint/2010/main" val="221846444"/>
              </p:ext>
            </p:extLst>
          </p:nvPr>
        </p:nvGraphicFramePr>
        <p:xfrm>
          <a:off x="4774136" y="2060848"/>
          <a:ext cx="4407132"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Диаграмма 28"/>
          <p:cNvGraphicFramePr/>
          <p:nvPr>
            <p:extLst>
              <p:ext uri="{D42A27DB-BD31-4B8C-83A1-F6EECF244321}">
                <p14:modId xmlns:p14="http://schemas.microsoft.com/office/powerpoint/2010/main" val="4088343634"/>
              </p:ext>
            </p:extLst>
          </p:nvPr>
        </p:nvGraphicFramePr>
        <p:xfrm>
          <a:off x="187213" y="4495800"/>
          <a:ext cx="8824778" cy="2935120"/>
        </p:xfrm>
        <a:graphic>
          <a:graphicData uri="http://schemas.openxmlformats.org/drawingml/2006/chart">
            <c:chart xmlns:c="http://schemas.openxmlformats.org/drawingml/2006/chart" xmlns:r="http://schemas.openxmlformats.org/officeDocument/2006/relationships" r:id="rId5"/>
          </a:graphicData>
        </a:graphic>
      </p:graphicFrame>
      <p:sp>
        <p:nvSpPr>
          <p:cNvPr id="62" name="Полилиния 61"/>
          <p:cNvSpPr/>
          <p:nvPr/>
        </p:nvSpPr>
        <p:spPr>
          <a:xfrm>
            <a:off x="4888916" y="2667867"/>
            <a:ext cx="3283484" cy="225495"/>
          </a:xfrm>
          <a:custGeom>
            <a:avLst/>
            <a:gdLst>
              <a:gd name="connsiteX0" fmla="*/ 0 w 2007220"/>
              <a:gd name="connsiteY0" fmla="*/ 557561 h 557561"/>
              <a:gd name="connsiteX1" fmla="*/ 434898 w 2007220"/>
              <a:gd name="connsiteY1" fmla="*/ 323385 h 557561"/>
              <a:gd name="connsiteX2" fmla="*/ 1126273 w 2007220"/>
              <a:gd name="connsiteY2" fmla="*/ 111512 h 557561"/>
              <a:gd name="connsiteX3" fmla="*/ 2007220 w 2007220"/>
              <a:gd name="connsiteY3" fmla="*/ 0 h 557561"/>
              <a:gd name="connsiteX4" fmla="*/ 2007220 w 2007220"/>
              <a:gd name="connsiteY4" fmla="*/ 0 h 55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20" h="557561">
                <a:moveTo>
                  <a:pt x="0" y="557561"/>
                </a:moveTo>
                <a:cubicBezTo>
                  <a:pt x="123593" y="477643"/>
                  <a:pt x="247186" y="397726"/>
                  <a:pt x="434898" y="323385"/>
                </a:cubicBezTo>
                <a:cubicBezTo>
                  <a:pt x="622610" y="249044"/>
                  <a:pt x="864219" y="165409"/>
                  <a:pt x="1126273" y="111512"/>
                </a:cubicBezTo>
                <a:cubicBezTo>
                  <a:pt x="1388327" y="57614"/>
                  <a:pt x="2007220" y="0"/>
                  <a:pt x="2007220" y="0"/>
                </a:cubicBezTo>
                <a:lnTo>
                  <a:pt x="2007220" y="0"/>
                </a:lnTo>
              </a:path>
            </a:pathLst>
          </a:custGeom>
          <a:noFill/>
          <a:ln w="22225">
            <a:solidFill>
              <a:srgbClr val="FF0000"/>
            </a:solidFill>
            <a:prstDash val="lg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3" name="Полилиния 62"/>
          <p:cNvSpPr/>
          <p:nvPr/>
        </p:nvSpPr>
        <p:spPr>
          <a:xfrm>
            <a:off x="397943" y="2667866"/>
            <a:ext cx="3312656" cy="346240"/>
          </a:xfrm>
          <a:custGeom>
            <a:avLst/>
            <a:gdLst>
              <a:gd name="connsiteX0" fmla="*/ 0 w 2007220"/>
              <a:gd name="connsiteY0" fmla="*/ 557561 h 557561"/>
              <a:gd name="connsiteX1" fmla="*/ 434898 w 2007220"/>
              <a:gd name="connsiteY1" fmla="*/ 323385 h 557561"/>
              <a:gd name="connsiteX2" fmla="*/ 1126273 w 2007220"/>
              <a:gd name="connsiteY2" fmla="*/ 111512 h 557561"/>
              <a:gd name="connsiteX3" fmla="*/ 2007220 w 2007220"/>
              <a:gd name="connsiteY3" fmla="*/ 0 h 557561"/>
              <a:gd name="connsiteX4" fmla="*/ 2007220 w 2007220"/>
              <a:gd name="connsiteY4" fmla="*/ 0 h 55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20" h="557561">
                <a:moveTo>
                  <a:pt x="0" y="557561"/>
                </a:moveTo>
                <a:cubicBezTo>
                  <a:pt x="123593" y="477643"/>
                  <a:pt x="247186" y="397726"/>
                  <a:pt x="434898" y="323385"/>
                </a:cubicBezTo>
                <a:cubicBezTo>
                  <a:pt x="622610" y="249044"/>
                  <a:pt x="864219" y="165409"/>
                  <a:pt x="1126273" y="111512"/>
                </a:cubicBezTo>
                <a:cubicBezTo>
                  <a:pt x="1388327" y="57614"/>
                  <a:pt x="2007220" y="0"/>
                  <a:pt x="2007220" y="0"/>
                </a:cubicBezTo>
                <a:lnTo>
                  <a:pt x="2007220" y="0"/>
                </a:lnTo>
              </a:path>
            </a:pathLst>
          </a:custGeom>
          <a:noFill/>
          <a:ln w="22225">
            <a:solidFill>
              <a:srgbClr val="FF0000"/>
            </a:solidFill>
            <a:prstDash val="lg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67"/>
          </a:p>
        </p:txBody>
      </p:sp>
      <p:sp>
        <p:nvSpPr>
          <p:cNvPr id="10" name="Shape 9"/>
          <p:cNvSpPr/>
          <p:nvPr/>
        </p:nvSpPr>
        <p:spPr>
          <a:xfrm rot="1361587">
            <a:off x="1732484" y="5120154"/>
            <a:ext cx="2339299" cy="660087"/>
          </a:xfrm>
          <a:prstGeom prst="swooshArrow">
            <a:avLst>
              <a:gd name="adj1" fmla="val 15098"/>
              <a:gd name="adj2" fmla="val 31370"/>
            </a:avLst>
          </a:prstGeom>
          <a:solidFill>
            <a:srgbClr val="FF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Плюс 3"/>
          <p:cNvSpPr/>
          <p:nvPr/>
        </p:nvSpPr>
        <p:spPr>
          <a:xfrm>
            <a:off x="495913" y="1526571"/>
            <a:ext cx="504056" cy="63605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5" name="TextBox 4"/>
          <p:cNvSpPr txBox="1"/>
          <p:nvPr/>
        </p:nvSpPr>
        <p:spPr>
          <a:xfrm>
            <a:off x="1161421" y="1619510"/>
            <a:ext cx="2063835" cy="461665"/>
          </a:xfrm>
          <a:prstGeom prst="rect">
            <a:avLst/>
          </a:prstGeom>
          <a:noFill/>
        </p:spPr>
        <p:txBody>
          <a:bodyPr wrap="none" rtlCol="0">
            <a:spAutoFit/>
          </a:bodyPr>
          <a:lstStyle/>
          <a:p>
            <a:r>
              <a:rPr lang="ru-RU" sz="2400" dirty="0"/>
              <a:t>2017 – 2018 гг.</a:t>
            </a:r>
          </a:p>
        </p:txBody>
      </p:sp>
      <p:sp>
        <p:nvSpPr>
          <p:cNvPr id="17" name="Полилиния 16"/>
          <p:cNvSpPr/>
          <p:nvPr/>
        </p:nvSpPr>
        <p:spPr>
          <a:xfrm>
            <a:off x="3061499" y="1539089"/>
            <a:ext cx="2030464" cy="641778"/>
          </a:xfrm>
          <a:custGeom>
            <a:avLst/>
            <a:gdLst>
              <a:gd name="connsiteX0" fmla="*/ 0 w 2707285"/>
              <a:gd name="connsiteY0" fmla="*/ 0 h 641778"/>
              <a:gd name="connsiteX1" fmla="*/ 2386396 w 2707285"/>
              <a:gd name="connsiteY1" fmla="*/ 0 h 641778"/>
              <a:gd name="connsiteX2" fmla="*/ 2707285 w 2707285"/>
              <a:gd name="connsiteY2" fmla="*/ 320889 h 641778"/>
              <a:gd name="connsiteX3" fmla="*/ 2386396 w 2707285"/>
              <a:gd name="connsiteY3" fmla="*/ 641778 h 641778"/>
              <a:gd name="connsiteX4" fmla="*/ 0 w 2707285"/>
              <a:gd name="connsiteY4" fmla="*/ 641778 h 641778"/>
              <a:gd name="connsiteX5" fmla="*/ 320889 w 2707285"/>
              <a:gd name="connsiteY5" fmla="*/ 320889 h 641778"/>
              <a:gd name="connsiteX6" fmla="*/ 0 w 2707285"/>
              <a:gd name="connsiteY6" fmla="*/ 0 h 6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7285" h="641778">
                <a:moveTo>
                  <a:pt x="0" y="0"/>
                </a:moveTo>
                <a:lnTo>
                  <a:pt x="2386396" y="0"/>
                </a:lnTo>
                <a:lnTo>
                  <a:pt x="2707285" y="320889"/>
                </a:lnTo>
                <a:lnTo>
                  <a:pt x="2386396" y="641778"/>
                </a:lnTo>
                <a:lnTo>
                  <a:pt x="0" y="641778"/>
                </a:lnTo>
                <a:lnTo>
                  <a:pt x="320889" y="32088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895" tIns="16002" rIns="336891" bIns="16002" numCol="1" spcCol="1270" anchor="ctr" anchorCtr="0">
            <a:noAutofit/>
          </a:bodyPr>
          <a:lstStyle/>
          <a:p>
            <a:pPr lvl="0" algn="ctr" defTabSz="533400">
              <a:lnSpc>
                <a:spcPct val="90000"/>
              </a:lnSpc>
              <a:spcBef>
                <a:spcPct val="0"/>
              </a:spcBef>
              <a:spcAft>
                <a:spcPct val="35000"/>
              </a:spcAft>
            </a:pPr>
            <a:r>
              <a:rPr lang="ru-RU" sz="1600" b="1" kern="1200" dirty="0" smtClean="0"/>
              <a:t>62 школы</a:t>
            </a:r>
            <a:endParaRPr lang="ru-RU" sz="1600" b="1" kern="1200" dirty="0"/>
          </a:p>
        </p:txBody>
      </p:sp>
      <p:sp>
        <p:nvSpPr>
          <p:cNvPr id="18" name="Полилиния 17"/>
          <p:cNvSpPr/>
          <p:nvPr/>
        </p:nvSpPr>
        <p:spPr>
          <a:xfrm>
            <a:off x="4888916" y="1539089"/>
            <a:ext cx="2030464" cy="641778"/>
          </a:xfrm>
          <a:custGeom>
            <a:avLst/>
            <a:gdLst>
              <a:gd name="connsiteX0" fmla="*/ 0 w 2707285"/>
              <a:gd name="connsiteY0" fmla="*/ 0 h 641778"/>
              <a:gd name="connsiteX1" fmla="*/ 2386396 w 2707285"/>
              <a:gd name="connsiteY1" fmla="*/ 0 h 641778"/>
              <a:gd name="connsiteX2" fmla="*/ 2707285 w 2707285"/>
              <a:gd name="connsiteY2" fmla="*/ 320889 h 641778"/>
              <a:gd name="connsiteX3" fmla="*/ 2386396 w 2707285"/>
              <a:gd name="connsiteY3" fmla="*/ 641778 h 641778"/>
              <a:gd name="connsiteX4" fmla="*/ 0 w 2707285"/>
              <a:gd name="connsiteY4" fmla="*/ 641778 h 641778"/>
              <a:gd name="connsiteX5" fmla="*/ 320889 w 2707285"/>
              <a:gd name="connsiteY5" fmla="*/ 320889 h 641778"/>
              <a:gd name="connsiteX6" fmla="*/ 0 w 2707285"/>
              <a:gd name="connsiteY6" fmla="*/ 0 h 6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7285" h="641778">
                <a:moveTo>
                  <a:pt x="0" y="0"/>
                </a:moveTo>
                <a:lnTo>
                  <a:pt x="2386396" y="0"/>
                </a:lnTo>
                <a:lnTo>
                  <a:pt x="2707285" y="320889"/>
                </a:lnTo>
                <a:lnTo>
                  <a:pt x="2386396" y="641778"/>
                </a:lnTo>
                <a:lnTo>
                  <a:pt x="0" y="641778"/>
                </a:lnTo>
                <a:lnTo>
                  <a:pt x="320889" y="32088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895" tIns="16002" rIns="336891" bIns="16002" numCol="1" spcCol="1270" anchor="ctr" anchorCtr="0">
            <a:noAutofit/>
          </a:bodyPr>
          <a:lstStyle/>
          <a:p>
            <a:pPr lvl="0" algn="ctr" defTabSz="533400">
              <a:lnSpc>
                <a:spcPct val="90000"/>
              </a:lnSpc>
              <a:spcBef>
                <a:spcPct val="0"/>
              </a:spcBef>
              <a:spcAft>
                <a:spcPct val="35000"/>
              </a:spcAft>
            </a:pPr>
            <a:r>
              <a:rPr lang="ru-RU" sz="1600" b="1" kern="1200" dirty="0" smtClean="0"/>
              <a:t>120 учителей ежегодно</a:t>
            </a:r>
            <a:endParaRPr lang="ru-RU" sz="1600" b="1" kern="1200" dirty="0"/>
          </a:p>
        </p:txBody>
      </p:sp>
      <p:sp>
        <p:nvSpPr>
          <p:cNvPr id="19" name="Полилиния 18"/>
          <p:cNvSpPr/>
          <p:nvPr/>
        </p:nvSpPr>
        <p:spPr>
          <a:xfrm>
            <a:off x="6716334" y="1539089"/>
            <a:ext cx="2030464" cy="641778"/>
          </a:xfrm>
          <a:custGeom>
            <a:avLst/>
            <a:gdLst>
              <a:gd name="connsiteX0" fmla="*/ 0 w 2707285"/>
              <a:gd name="connsiteY0" fmla="*/ 0 h 641778"/>
              <a:gd name="connsiteX1" fmla="*/ 2386396 w 2707285"/>
              <a:gd name="connsiteY1" fmla="*/ 0 h 641778"/>
              <a:gd name="connsiteX2" fmla="*/ 2707285 w 2707285"/>
              <a:gd name="connsiteY2" fmla="*/ 320889 h 641778"/>
              <a:gd name="connsiteX3" fmla="*/ 2386396 w 2707285"/>
              <a:gd name="connsiteY3" fmla="*/ 641778 h 641778"/>
              <a:gd name="connsiteX4" fmla="*/ 0 w 2707285"/>
              <a:gd name="connsiteY4" fmla="*/ 641778 h 641778"/>
              <a:gd name="connsiteX5" fmla="*/ 320889 w 2707285"/>
              <a:gd name="connsiteY5" fmla="*/ 320889 h 641778"/>
              <a:gd name="connsiteX6" fmla="*/ 0 w 2707285"/>
              <a:gd name="connsiteY6" fmla="*/ 0 h 6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7285" h="641778">
                <a:moveTo>
                  <a:pt x="0" y="0"/>
                </a:moveTo>
                <a:lnTo>
                  <a:pt x="2386396" y="0"/>
                </a:lnTo>
                <a:lnTo>
                  <a:pt x="2707285" y="320889"/>
                </a:lnTo>
                <a:lnTo>
                  <a:pt x="2386396" y="641778"/>
                </a:lnTo>
                <a:lnTo>
                  <a:pt x="0" y="641778"/>
                </a:lnTo>
                <a:lnTo>
                  <a:pt x="320889" y="32088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895" tIns="16002" rIns="336891" bIns="16002" numCol="1" spcCol="1270" anchor="ctr" anchorCtr="0">
            <a:noAutofit/>
          </a:bodyPr>
          <a:lstStyle/>
          <a:p>
            <a:pPr lvl="0" algn="ctr" defTabSz="533400">
              <a:lnSpc>
                <a:spcPct val="90000"/>
              </a:lnSpc>
              <a:spcBef>
                <a:spcPct val="0"/>
              </a:spcBef>
              <a:spcAft>
                <a:spcPct val="35000"/>
              </a:spcAft>
            </a:pPr>
            <a:r>
              <a:rPr lang="ru-RU" sz="1600" b="1" kern="1200" dirty="0" smtClean="0"/>
              <a:t>2900 учащихся ежегодно</a:t>
            </a:r>
            <a:endParaRPr lang="ru-RU" sz="1600" b="1" kern="1200" dirty="0"/>
          </a:p>
        </p:txBody>
      </p:sp>
      <p:sp>
        <p:nvSpPr>
          <p:cNvPr id="3" name="Номер слайда 2"/>
          <p:cNvSpPr>
            <a:spLocks noGrp="1"/>
          </p:cNvSpPr>
          <p:nvPr>
            <p:ph type="sldNum" sz="quarter" idx="12"/>
          </p:nvPr>
        </p:nvSpPr>
        <p:spPr/>
        <p:txBody>
          <a:bodyPr/>
          <a:lstStyle/>
          <a:p>
            <a:fld id="{1DE20617-AAE8-49C5-BA31-60FDCA11F4A9}" type="slidenum">
              <a:rPr lang="ru-RU" smtClean="0"/>
              <a:pPr/>
              <a:t>28</a:t>
            </a:fld>
            <a:endParaRPr lang="ru-RU"/>
          </a:p>
        </p:txBody>
      </p:sp>
    </p:spTree>
    <p:extLst>
      <p:ext uri="{BB962C8B-B14F-4D97-AF65-F5344CB8AC3E}">
        <p14:creationId xmlns:p14="http://schemas.microsoft.com/office/powerpoint/2010/main" val="207895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9208" y="166256"/>
            <a:ext cx="7926142" cy="1396538"/>
          </a:xfrm>
        </p:spPr>
        <p:txBody>
          <a:bodyPr>
            <a:noAutofit/>
          </a:bodyPr>
          <a:lstStyle/>
          <a:p>
            <a:pPr algn="ctr"/>
            <a:r>
              <a:rPr lang="ru-RU" sz="2400" b="1" dirty="0" smtClean="0">
                <a:latin typeface="Times New Roman" pitchFamily="18" charset="0"/>
                <a:cs typeface="Times New Roman" pitchFamily="18" charset="0"/>
              </a:rPr>
              <a:t>Астрономия</a:t>
            </a:r>
            <a:r>
              <a:rPr lang="ru-RU" sz="2400" b="1" dirty="0" smtClean="0">
                <a:solidFill>
                  <a:srgbClr val="FF0000"/>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 обязательный учебный предмет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 2017-2018 учебного года</a:t>
            </a:r>
            <a:endParaRPr lang="ru-RU" sz="2400" b="1" dirty="0">
              <a:latin typeface="Times New Roman" pitchFamily="18" charset="0"/>
              <a:cs typeface="Times New Roman" pitchFamily="18" charset="0"/>
            </a:endParaRPr>
          </a:p>
        </p:txBody>
      </p:sp>
      <p:sp>
        <p:nvSpPr>
          <p:cNvPr id="5" name="Полилиния 4"/>
          <p:cNvSpPr/>
          <p:nvPr/>
        </p:nvSpPr>
        <p:spPr>
          <a:xfrm>
            <a:off x="190519"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562483" numCol="1" spcCol="1270" anchor="ctr" anchorCtr="0">
            <a:noAutofit/>
          </a:bodyPr>
          <a:lstStyle/>
          <a:p>
            <a:pPr lvl="0" algn="ctr" defTabSz="711200" rtl="0">
              <a:lnSpc>
                <a:spcPct val="90000"/>
              </a:lnSpc>
              <a:spcBef>
                <a:spcPct val="0"/>
              </a:spcBef>
              <a:spcAft>
                <a:spcPct val="35000"/>
              </a:spcAft>
            </a:pPr>
            <a:r>
              <a:rPr lang="ru-RU" sz="1600" b="1" u="sng" kern="1200" dirty="0" smtClean="0"/>
              <a:t>Дополнительное </a:t>
            </a:r>
            <a:r>
              <a:rPr lang="ru-RU" sz="1600" b="1" u="sng" kern="1200" dirty="0" err="1" smtClean="0"/>
              <a:t>профессио-нальное</a:t>
            </a:r>
            <a:r>
              <a:rPr lang="ru-RU" sz="1600" b="1" u="sng" kern="1200" dirty="0" smtClean="0"/>
              <a:t> образование учителей</a:t>
            </a:r>
            <a:endParaRPr lang="ru-RU" sz="1600" b="1" u="sng" kern="1200" dirty="0"/>
          </a:p>
        </p:txBody>
      </p:sp>
      <p:sp>
        <p:nvSpPr>
          <p:cNvPr id="7" name="Полилиния 6"/>
          <p:cNvSpPr/>
          <p:nvPr/>
        </p:nvSpPr>
        <p:spPr>
          <a:xfrm>
            <a:off x="328107" y="3114787"/>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Повышение квалификации</a:t>
            </a:r>
            <a:endParaRPr lang="ru-RU" sz="1600" kern="1200" dirty="0">
              <a:solidFill>
                <a:schemeClr val="tx1"/>
              </a:solidFill>
            </a:endParaRPr>
          </a:p>
        </p:txBody>
      </p:sp>
      <p:sp>
        <p:nvSpPr>
          <p:cNvPr id="8" name="Полилиния 7"/>
          <p:cNvSpPr/>
          <p:nvPr/>
        </p:nvSpPr>
        <p:spPr>
          <a:xfrm>
            <a:off x="328107" y="4855046"/>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Профессио-нальная перепод-готовка</a:t>
            </a:r>
            <a:endParaRPr lang="ru-RU" sz="1600" kern="1200" dirty="0">
              <a:solidFill>
                <a:schemeClr val="tx1"/>
              </a:solidFill>
            </a:endParaRPr>
          </a:p>
        </p:txBody>
      </p:sp>
      <p:sp>
        <p:nvSpPr>
          <p:cNvPr id="9" name="Полилиния 8"/>
          <p:cNvSpPr/>
          <p:nvPr/>
        </p:nvSpPr>
        <p:spPr>
          <a:xfrm>
            <a:off x="1669597"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581533" numCol="1" spcCol="1270" anchor="ctr" anchorCtr="0">
            <a:noAutofit/>
          </a:bodyPr>
          <a:lstStyle/>
          <a:p>
            <a:pPr lvl="0" algn="ctr" defTabSz="933450" rtl="0">
              <a:lnSpc>
                <a:spcPct val="90000"/>
              </a:lnSpc>
              <a:spcBef>
                <a:spcPct val="0"/>
              </a:spcBef>
              <a:spcAft>
                <a:spcPct val="35000"/>
              </a:spcAft>
            </a:pPr>
            <a:r>
              <a:rPr lang="ru-RU" sz="2100" b="1" u="sng" kern="1200" dirty="0" smtClean="0"/>
              <a:t>Учебники</a:t>
            </a:r>
          </a:p>
        </p:txBody>
      </p:sp>
      <p:sp>
        <p:nvSpPr>
          <p:cNvPr id="10" name="Полилиния 9"/>
          <p:cNvSpPr/>
          <p:nvPr/>
        </p:nvSpPr>
        <p:spPr>
          <a:xfrm>
            <a:off x="1807185" y="3114787"/>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Воронцов-Вельяминов Б.А., Страут Е.К., ДРОФА</a:t>
            </a:r>
            <a:endParaRPr lang="ru-RU" sz="1600" kern="1200" dirty="0">
              <a:solidFill>
                <a:schemeClr val="tx1"/>
              </a:solidFill>
            </a:endParaRPr>
          </a:p>
        </p:txBody>
      </p:sp>
      <p:sp>
        <p:nvSpPr>
          <p:cNvPr id="11" name="Полилиния 10"/>
          <p:cNvSpPr/>
          <p:nvPr/>
        </p:nvSpPr>
        <p:spPr>
          <a:xfrm>
            <a:off x="1807185" y="4855046"/>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dirty="0" err="1" smtClean="0">
                <a:solidFill>
                  <a:schemeClr val="tx1"/>
                </a:solidFill>
              </a:rPr>
              <a:t>Чаругин</a:t>
            </a:r>
            <a:r>
              <a:rPr lang="ru-RU" sz="1600" kern="1200" dirty="0" smtClean="0">
                <a:solidFill>
                  <a:schemeClr val="tx1"/>
                </a:solidFill>
              </a:rPr>
              <a:t> В.М., ПРОСВЕЩЕНИЕ</a:t>
            </a:r>
            <a:endParaRPr lang="ru-RU" sz="1600" kern="1200" dirty="0">
              <a:solidFill>
                <a:schemeClr val="tx1"/>
              </a:solidFill>
            </a:endParaRPr>
          </a:p>
        </p:txBody>
      </p:sp>
      <p:sp>
        <p:nvSpPr>
          <p:cNvPr id="12" name="Полилиния 11"/>
          <p:cNvSpPr/>
          <p:nvPr/>
        </p:nvSpPr>
        <p:spPr>
          <a:xfrm>
            <a:off x="3148675"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581533" numCol="1" spcCol="1270" anchor="ctr" anchorCtr="0">
            <a:noAutofit/>
          </a:bodyPr>
          <a:lstStyle/>
          <a:p>
            <a:pPr lvl="0" algn="ctr" defTabSz="933450" rtl="0">
              <a:lnSpc>
                <a:spcPct val="90000"/>
              </a:lnSpc>
              <a:spcBef>
                <a:spcPct val="0"/>
              </a:spcBef>
              <a:spcAft>
                <a:spcPct val="35000"/>
              </a:spcAft>
            </a:pPr>
            <a:r>
              <a:rPr lang="ru-RU" sz="2100" b="1" u="sng" kern="1200" dirty="0" smtClean="0"/>
              <a:t>Материально-техническое обеспечение</a:t>
            </a:r>
            <a:endParaRPr lang="ru-RU" sz="2100" b="1" u="sng" kern="1200" dirty="0"/>
          </a:p>
        </p:txBody>
      </p:sp>
      <p:sp>
        <p:nvSpPr>
          <p:cNvPr id="13" name="Полилиния 12"/>
          <p:cNvSpPr/>
          <p:nvPr/>
        </p:nvSpPr>
        <p:spPr>
          <a:xfrm>
            <a:off x="3286263" y="3114787"/>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Библиотечнй фонд</a:t>
            </a:r>
            <a:endParaRPr lang="ru-RU" sz="1600" kern="1200" dirty="0">
              <a:solidFill>
                <a:schemeClr val="tx1"/>
              </a:solidFill>
            </a:endParaRPr>
          </a:p>
        </p:txBody>
      </p:sp>
      <p:sp>
        <p:nvSpPr>
          <p:cNvPr id="14" name="Полилиния 13"/>
          <p:cNvSpPr/>
          <p:nvPr/>
        </p:nvSpPr>
        <p:spPr>
          <a:xfrm>
            <a:off x="3286263" y="4855046"/>
            <a:ext cx="1100709" cy="1508224"/>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Оборудование кабинетов</a:t>
            </a:r>
            <a:endParaRPr lang="ru-RU" sz="1600" kern="1200" dirty="0">
              <a:solidFill>
                <a:schemeClr val="tx1"/>
              </a:solidFill>
            </a:endParaRPr>
          </a:p>
        </p:txBody>
      </p:sp>
      <p:sp>
        <p:nvSpPr>
          <p:cNvPr id="15" name="Полилиния 14"/>
          <p:cNvSpPr/>
          <p:nvPr/>
        </p:nvSpPr>
        <p:spPr>
          <a:xfrm>
            <a:off x="4627753"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581533"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100" b="1" u="sng" kern="1200" dirty="0" smtClean="0"/>
              <a:t>Учебный план (не менее</a:t>
            </a:r>
            <a:br>
              <a:rPr lang="ru-RU" sz="2100" b="1" u="sng" kern="1200" dirty="0" smtClean="0"/>
            </a:br>
            <a:r>
              <a:rPr lang="ru-RU" sz="2100" b="1" u="sng" kern="1200" dirty="0" smtClean="0"/>
              <a:t>35 ч.) </a:t>
            </a:r>
            <a:endParaRPr lang="ru-RU" sz="2100" b="1" u="sng" kern="1200" dirty="0"/>
          </a:p>
        </p:txBody>
      </p:sp>
      <p:sp>
        <p:nvSpPr>
          <p:cNvPr id="16" name="Полилиния 15"/>
          <p:cNvSpPr/>
          <p:nvPr/>
        </p:nvSpPr>
        <p:spPr>
          <a:xfrm>
            <a:off x="4765340" y="3114787"/>
            <a:ext cx="1100709" cy="981689"/>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10 класс</a:t>
            </a:r>
          </a:p>
        </p:txBody>
      </p:sp>
      <p:sp>
        <p:nvSpPr>
          <p:cNvPr id="17" name="Полилиния 16"/>
          <p:cNvSpPr/>
          <p:nvPr/>
        </p:nvSpPr>
        <p:spPr>
          <a:xfrm>
            <a:off x="4765340" y="5381581"/>
            <a:ext cx="1100709" cy="981689"/>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rPr>
              <a:t>11 класс</a:t>
            </a:r>
          </a:p>
        </p:txBody>
      </p:sp>
      <p:sp>
        <p:nvSpPr>
          <p:cNvPr id="18" name="Полилиния 17"/>
          <p:cNvSpPr/>
          <p:nvPr/>
        </p:nvSpPr>
        <p:spPr>
          <a:xfrm>
            <a:off x="6106830"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581533" numCol="1" spcCol="1270" anchor="ctr" anchorCtr="0">
            <a:noAutofit/>
          </a:bodyPr>
          <a:lstStyle/>
          <a:p>
            <a:pPr lvl="0" algn="ctr" defTabSz="933450" rtl="0">
              <a:lnSpc>
                <a:spcPct val="90000"/>
              </a:lnSpc>
              <a:spcBef>
                <a:spcPct val="0"/>
              </a:spcBef>
              <a:spcAft>
                <a:spcPct val="35000"/>
              </a:spcAft>
            </a:pPr>
            <a:r>
              <a:rPr lang="ru-RU" sz="2100" b="1" u="sng" kern="1200" dirty="0" smtClean="0"/>
              <a:t>Модели</a:t>
            </a:r>
            <a:endParaRPr lang="ru-RU" sz="2100" b="1" u="sng" kern="1200" dirty="0"/>
          </a:p>
        </p:txBody>
      </p:sp>
      <p:sp>
        <p:nvSpPr>
          <p:cNvPr id="19" name="Полилиния 18"/>
          <p:cNvSpPr/>
          <p:nvPr/>
        </p:nvSpPr>
        <p:spPr>
          <a:xfrm>
            <a:off x="6244418" y="3113750"/>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Урок в традиционной форме</a:t>
            </a:r>
            <a:endParaRPr lang="ru-RU" sz="1600" kern="1200" dirty="0">
              <a:solidFill>
                <a:schemeClr val="tx1"/>
              </a:solidFill>
            </a:endParaRPr>
          </a:p>
        </p:txBody>
      </p:sp>
      <p:sp>
        <p:nvSpPr>
          <p:cNvPr id="20" name="Полилиния 19"/>
          <p:cNvSpPr/>
          <p:nvPr/>
        </p:nvSpPr>
        <p:spPr>
          <a:xfrm>
            <a:off x="6244418" y="4247666"/>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 Сетевое электронное обучение</a:t>
            </a:r>
            <a:endParaRPr lang="ru-RU" sz="1600" kern="1200" dirty="0">
              <a:solidFill>
                <a:schemeClr val="tx1"/>
              </a:solidFill>
            </a:endParaRPr>
          </a:p>
        </p:txBody>
      </p:sp>
      <p:sp>
        <p:nvSpPr>
          <p:cNvPr id="21" name="Полилиния 20"/>
          <p:cNvSpPr/>
          <p:nvPr/>
        </p:nvSpPr>
        <p:spPr>
          <a:xfrm>
            <a:off x="6244418" y="5381582"/>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 Дистанцион-ные технологии</a:t>
            </a:r>
            <a:endParaRPr lang="ru-RU" sz="1600" kern="1200" dirty="0">
              <a:solidFill>
                <a:schemeClr val="tx1"/>
              </a:solidFill>
            </a:endParaRPr>
          </a:p>
        </p:txBody>
      </p:sp>
      <p:sp>
        <p:nvSpPr>
          <p:cNvPr id="22" name="Полилиния 21"/>
          <p:cNvSpPr/>
          <p:nvPr/>
        </p:nvSpPr>
        <p:spPr>
          <a:xfrm>
            <a:off x="7585908" y="1612669"/>
            <a:ext cx="1375886" cy="5002175"/>
          </a:xfrm>
          <a:custGeom>
            <a:avLst/>
            <a:gdLst>
              <a:gd name="connsiteX0" fmla="*/ 0 w 1834515"/>
              <a:gd name="connsiteY0" fmla="*/ 183452 h 5002175"/>
              <a:gd name="connsiteX1" fmla="*/ 183452 w 1834515"/>
              <a:gd name="connsiteY1" fmla="*/ 0 h 5002175"/>
              <a:gd name="connsiteX2" fmla="*/ 1651064 w 1834515"/>
              <a:gd name="connsiteY2" fmla="*/ 0 h 5002175"/>
              <a:gd name="connsiteX3" fmla="*/ 1834516 w 1834515"/>
              <a:gd name="connsiteY3" fmla="*/ 183452 h 5002175"/>
              <a:gd name="connsiteX4" fmla="*/ 1834515 w 1834515"/>
              <a:gd name="connsiteY4" fmla="*/ 4818724 h 5002175"/>
              <a:gd name="connsiteX5" fmla="*/ 1651063 w 1834515"/>
              <a:gd name="connsiteY5" fmla="*/ 5002176 h 5002175"/>
              <a:gd name="connsiteX6" fmla="*/ 183452 w 1834515"/>
              <a:gd name="connsiteY6" fmla="*/ 5002175 h 5002175"/>
              <a:gd name="connsiteX7" fmla="*/ 0 w 1834515"/>
              <a:gd name="connsiteY7" fmla="*/ 4818723 h 5002175"/>
              <a:gd name="connsiteX8" fmla="*/ 0 w 1834515"/>
              <a:gd name="connsiteY8" fmla="*/ 183452 h 50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5002175">
                <a:moveTo>
                  <a:pt x="0" y="183452"/>
                </a:moveTo>
                <a:cubicBezTo>
                  <a:pt x="0" y="82134"/>
                  <a:pt x="82134" y="0"/>
                  <a:pt x="183452" y="0"/>
                </a:cubicBezTo>
                <a:lnTo>
                  <a:pt x="1651064" y="0"/>
                </a:lnTo>
                <a:cubicBezTo>
                  <a:pt x="1752382" y="0"/>
                  <a:pt x="1834516" y="82134"/>
                  <a:pt x="1834516" y="183452"/>
                </a:cubicBezTo>
                <a:cubicBezTo>
                  <a:pt x="1834516" y="1728543"/>
                  <a:pt x="1834515" y="3273633"/>
                  <a:pt x="1834515" y="4818724"/>
                </a:cubicBezTo>
                <a:cubicBezTo>
                  <a:pt x="1834515" y="4920042"/>
                  <a:pt x="1752381" y="5002176"/>
                  <a:pt x="1651063" y="5002176"/>
                </a:cubicBezTo>
                <a:lnTo>
                  <a:pt x="183452" y="5002175"/>
                </a:lnTo>
                <a:cubicBezTo>
                  <a:pt x="82134" y="5002175"/>
                  <a:pt x="0" y="4920041"/>
                  <a:pt x="0" y="4818723"/>
                </a:cubicBezTo>
                <a:lnTo>
                  <a:pt x="0" y="183452"/>
                </a:lnTo>
                <a:close/>
              </a:path>
            </a:pathLst>
          </a:custGeom>
          <a:noFill/>
          <a:ln>
            <a:solidFill>
              <a:schemeClr val="bg1">
                <a:lumMod val="7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581533" numCol="1" spcCol="1270" anchor="ctr" anchorCtr="0">
            <a:noAutofit/>
          </a:bodyPr>
          <a:lstStyle/>
          <a:p>
            <a:pPr lvl="0" algn="ctr" defTabSz="933450" rtl="0">
              <a:lnSpc>
                <a:spcPct val="90000"/>
              </a:lnSpc>
              <a:spcBef>
                <a:spcPct val="0"/>
              </a:spcBef>
              <a:spcAft>
                <a:spcPct val="35000"/>
              </a:spcAft>
            </a:pPr>
            <a:r>
              <a:rPr lang="ru-RU" sz="2100" b="1" u="sng" kern="1200" dirty="0" smtClean="0"/>
              <a:t>Мониторинг</a:t>
            </a:r>
            <a:endParaRPr lang="ru-RU" sz="2100" b="1" u="sng" kern="1200" dirty="0"/>
          </a:p>
        </p:txBody>
      </p:sp>
      <p:sp>
        <p:nvSpPr>
          <p:cNvPr id="23" name="Полилиния 22"/>
          <p:cNvSpPr/>
          <p:nvPr/>
        </p:nvSpPr>
        <p:spPr>
          <a:xfrm>
            <a:off x="7723496" y="3113750"/>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622300" rtl="0">
              <a:lnSpc>
                <a:spcPct val="90000"/>
              </a:lnSpc>
              <a:spcBef>
                <a:spcPct val="0"/>
              </a:spcBef>
              <a:spcAft>
                <a:spcPct val="35000"/>
              </a:spcAft>
            </a:pPr>
            <a:r>
              <a:rPr lang="ru-RU" sz="1400" kern="1200" smtClean="0">
                <a:solidFill>
                  <a:schemeClr val="tx1"/>
                </a:solidFill>
              </a:rPr>
              <a:t>Мониторинг введения (сентябрь 2017 г., 2018 г., 2019 г.)</a:t>
            </a:r>
            <a:endParaRPr lang="ru-RU" sz="1400" kern="1200" dirty="0">
              <a:solidFill>
                <a:schemeClr val="tx1"/>
              </a:solidFill>
            </a:endParaRPr>
          </a:p>
        </p:txBody>
      </p:sp>
      <p:sp>
        <p:nvSpPr>
          <p:cNvPr id="24" name="Полилиния 23"/>
          <p:cNvSpPr/>
          <p:nvPr/>
        </p:nvSpPr>
        <p:spPr>
          <a:xfrm>
            <a:off x="7723496" y="4247666"/>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 ВПР с 2019 г.</a:t>
            </a:r>
            <a:endParaRPr lang="ru-RU" sz="1600" kern="1200" dirty="0">
              <a:solidFill>
                <a:schemeClr val="tx1"/>
              </a:solidFill>
            </a:endParaRPr>
          </a:p>
        </p:txBody>
      </p:sp>
      <p:sp>
        <p:nvSpPr>
          <p:cNvPr id="25" name="Полилиния 24"/>
          <p:cNvSpPr/>
          <p:nvPr/>
        </p:nvSpPr>
        <p:spPr>
          <a:xfrm>
            <a:off x="7723496" y="5381582"/>
            <a:ext cx="1100709" cy="982727"/>
          </a:xfrm>
          <a:custGeom>
            <a:avLst/>
            <a:gdLst>
              <a:gd name="connsiteX0" fmla="*/ 0 w 1467612"/>
              <a:gd name="connsiteY0" fmla="*/ 98273 h 982727"/>
              <a:gd name="connsiteX1" fmla="*/ 98273 w 1467612"/>
              <a:gd name="connsiteY1" fmla="*/ 0 h 982727"/>
              <a:gd name="connsiteX2" fmla="*/ 1369339 w 1467612"/>
              <a:gd name="connsiteY2" fmla="*/ 0 h 982727"/>
              <a:gd name="connsiteX3" fmla="*/ 1467612 w 1467612"/>
              <a:gd name="connsiteY3" fmla="*/ 98273 h 982727"/>
              <a:gd name="connsiteX4" fmla="*/ 1467612 w 1467612"/>
              <a:gd name="connsiteY4" fmla="*/ 884454 h 982727"/>
              <a:gd name="connsiteX5" fmla="*/ 1369339 w 1467612"/>
              <a:gd name="connsiteY5" fmla="*/ 982727 h 982727"/>
              <a:gd name="connsiteX6" fmla="*/ 98273 w 1467612"/>
              <a:gd name="connsiteY6" fmla="*/ 982727 h 982727"/>
              <a:gd name="connsiteX7" fmla="*/ 0 w 1467612"/>
              <a:gd name="connsiteY7" fmla="*/ 884454 h 982727"/>
              <a:gd name="connsiteX8" fmla="*/ 0 w 1467612"/>
              <a:gd name="connsiteY8" fmla="*/ 98273 h 9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982727">
                <a:moveTo>
                  <a:pt x="0" y="98273"/>
                </a:moveTo>
                <a:cubicBezTo>
                  <a:pt x="0" y="43998"/>
                  <a:pt x="43998" y="0"/>
                  <a:pt x="98273" y="0"/>
                </a:cubicBezTo>
                <a:lnTo>
                  <a:pt x="1369339" y="0"/>
                </a:lnTo>
                <a:cubicBezTo>
                  <a:pt x="1423614" y="0"/>
                  <a:pt x="1467612" y="43998"/>
                  <a:pt x="1467612" y="98273"/>
                </a:cubicBezTo>
                <a:lnTo>
                  <a:pt x="1467612" y="884454"/>
                </a:lnTo>
                <a:cubicBezTo>
                  <a:pt x="1467612" y="938729"/>
                  <a:pt x="1423614" y="982727"/>
                  <a:pt x="1369339" y="982727"/>
                </a:cubicBezTo>
                <a:lnTo>
                  <a:pt x="98273" y="982727"/>
                </a:lnTo>
                <a:cubicBezTo>
                  <a:pt x="43998" y="982727"/>
                  <a:pt x="0" y="938729"/>
                  <a:pt x="0" y="884454"/>
                </a:cubicBezTo>
                <a:lnTo>
                  <a:pt x="0" y="98273"/>
                </a:lnTo>
                <a:close/>
              </a:path>
            </a:pathLst>
          </a:custGeom>
          <a:solidFill>
            <a:schemeClr val="accent1">
              <a:lumMod val="20000"/>
              <a:lumOff val="8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783" tIns="28783" rIns="28783" bIns="28783"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КИМ ЕГЭ  по физике с 2019 г.</a:t>
            </a:r>
            <a:endParaRPr lang="ru-RU" sz="1600" kern="1200" dirty="0">
              <a:solidFill>
                <a:schemeClr val="tx1"/>
              </a:solidFill>
            </a:endParaRPr>
          </a:p>
        </p:txBody>
      </p:sp>
      <p:sp>
        <p:nvSpPr>
          <p:cNvPr id="2" name="Номер слайда 1"/>
          <p:cNvSpPr>
            <a:spLocks noGrp="1"/>
          </p:cNvSpPr>
          <p:nvPr>
            <p:ph type="sldNum" sz="quarter" idx="12"/>
          </p:nvPr>
        </p:nvSpPr>
        <p:spPr>
          <a:xfrm>
            <a:off x="7086600" y="6492876"/>
            <a:ext cx="2057400" cy="365125"/>
          </a:xfrm>
        </p:spPr>
        <p:txBody>
          <a:bodyPr/>
          <a:lstStyle/>
          <a:p>
            <a:fld id="{1DE20617-AAE8-49C5-BA31-60FDCA11F4A9}" type="slidenum">
              <a:rPr lang="ru-RU" smtClean="0"/>
              <a:pPr/>
              <a:t>29</a:t>
            </a:fld>
            <a:endParaRPr lang="ru-RU" dirty="0"/>
          </a:p>
        </p:txBody>
      </p:sp>
      <p:sp>
        <p:nvSpPr>
          <p:cNvPr id="26" name="Полилиния 25"/>
          <p:cNvSpPr/>
          <p:nvPr/>
        </p:nvSpPr>
        <p:spPr>
          <a:xfrm>
            <a:off x="4765340" y="4247665"/>
            <a:ext cx="1100709" cy="982726"/>
          </a:xfrm>
          <a:custGeom>
            <a:avLst/>
            <a:gdLst>
              <a:gd name="connsiteX0" fmla="*/ 0 w 1467612"/>
              <a:gd name="connsiteY0" fmla="*/ 146761 h 1508224"/>
              <a:gd name="connsiteX1" fmla="*/ 146761 w 1467612"/>
              <a:gd name="connsiteY1" fmla="*/ 0 h 1508224"/>
              <a:gd name="connsiteX2" fmla="*/ 1320851 w 1467612"/>
              <a:gd name="connsiteY2" fmla="*/ 0 h 1508224"/>
              <a:gd name="connsiteX3" fmla="*/ 1467612 w 1467612"/>
              <a:gd name="connsiteY3" fmla="*/ 146761 h 1508224"/>
              <a:gd name="connsiteX4" fmla="*/ 1467612 w 1467612"/>
              <a:gd name="connsiteY4" fmla="*/ 1361463 h 1508224"/>
              <a:gd name="connsiteX5" fmla="*/ 1320851 w 1467612"/>
              <a:gd name="connsiteY5" fmla="*/ 1508224 h 1508224"/>
              <a:gd name="connsiteX6" fmla="*/ 146761 w 1467612"/>
              <a:gd name="connsiteY6" fmla="*/ 1508224 h 1508224"/>
              <a:gd name="connsiteX7" fmla="*/ 0 w 1467612"/>
              <a:gd name="connsiteY7" fmla="*/ 1361463 h 1508224"/>
              <a:gd name="connsiteX8" fmla="*/ 0 w 1467612"/>
              <a:gd name="connsiteY8" fmla="*/ 146761 h 150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612" h="1508224">
                <a:moveTo>
                  <a:pt x="0" y="146761"/>
                </a:moveTo>
                <a:cubicBezTo>
                  <a:pt x="0" y="65707"/>
                  <a:pt x="65707" y="0"/>
                  <a:pt x="146761" y="0"/>
                </a:cubicBezTo>
                <a:lnTo>
                  <a:pt x="1320851" y="0"/>
                </a:lnTo>
                <a:cubicBezTo>
                  <a:pt x="1401905" y="0"/>
                  <a:pt x="1467612" y="65707"/>
                  <a:pt x="1467612" y="146761"/>
                </a:cubicBezTo>
                <a:lnTo>
                  <a:pt x="1467612" y="1361463"/>
                </a:lnTo>
                <a:cubicBezTo>
                  <a:pt x="1467612" y="1442517"/>
                  <a:pt x="1401905" y="1508224"/>
                  <a:pt x="1320851" y="1508224"/>
                </a:cubicBezTo>
                <a:lnTo>
                  <a:pt x="146761" y="1508224"/>
                </a:lnTo>
                <a:cubicBezTo>
                  <a:pt x="65707" y="1508224"/>
                  <a:pt x="0" y="1442517"/>
                  <a:pt x="0" y="1361463"/>
                </a:cubicBezTo>
                <a:lnTo>
                  <a:pt x="0" y="146761"/>
                </a:lnTo>
                <a:close/>
              </a:path>
            </a:pathLst>
          </a:custGeom>
          <a:solidFill>
            <a:schemeClr val="accent1">
              <a:lumMod val="20000"/>
              <a:lumOff val="80000"/>
            </a:schemeClr>
          </a:solidFill>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985" tIns="42985" rIns="42985" bIns="4298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rPr>
              <a:t>10-11 класс </a:t>
            </a:r>
            <a:endParaRPr lang="ru-RU" sz="1600" kern="1200" dirty="0">
              <a:solidFill>
                <a:schemeClr val="tx1"/>
              </a:solidFill>
            </a:endParaRPr>
          </a:p>
        </p:txBody>
      </p:sp>
    </p:spTree>
    <p:extLst>
      <p:ext uri="{BB962C8B-B14F-4D97-AF65-F5344CB8AC3E}">
        <p14:creationId xmlns:p14="http://schemas.microsoft.com/office/powerpoint/2010/main" val="355425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latin typeface="Arial Black" pitchFamily="34" charset="0"/>
              </a:rPr>
              <a:t>Целевые ориентиры системы образования Суксунского муниципального района на 2016-2017 учебный год</a:t>
            </a:r>
            <a:br>
              <a:rPr lang="ru-RU" sz="2000" dirty="0" smtClean="0">
                <a:latin typeface="Arial Black" pitchFamily="34" charset="0"/>
              </a:rPr>
            </a:br>
            <a:endParaRPr lang="ru-RU" sz="2000" dirty="0"/>
          </a:p>
        </p:txBody>
      </p:sp>
      <p:sp>
        <p:nvSpPr>
          <p:cNvPr id="3" name="Содержимое 2"/>
          <p:cNvSpPr>
            <a:spLocks noGrp="1"/>
          </p:cNvSpPr>
          <p:nvPr>
            <p:ph idx="1"/>
          </p:nvPr>
        </p:nvSpPr>
        <p:spPr/>
        <p:txBody>
          <a:bodyPr>
            <a:normAutofit/>
          </a:bodyPr>
          <a:lstStyle/>
          <a:p>
            <a:pPr>
              <a:lnSpc>
                <a:spcPct val="150000"/>
              </a:lnSpc>
            </a:pPr>
            <a:r>
              <a:rPr lang="ru-RU" sz="1800" dirty="0" smtClean="0">
                <a:latin typeface="Times New Roman" pitchFamily="18" charset="0"/>
                <a:cs typeface="Times New Roman" pitchFamily="18" charset="0"/>
              </a:rPr>
              <a:t>Повышение кадрового потенциала</a:t>
            </a:r>
          </a:p>
          <a:p>
            <a:pPr>
              <a:lnSpc>
                <a:spcPct val="150000"/>
              </a:lnSpc>
            </a:pPr>
            <a:r>
              <a:rPr lang="ru-RU" sz="1800" dirty="0" smtClean="0">
                <a:latin typeface="Times New Roman" pitchFamily="18" charset="0"/>
                <a:cs typeface="Times New Roman" pitchFamily="18" charset="0"/>
              </a:rPr>
              <a:t>Доступность дошкольного образования</a:t>
            </a:r>
          </a:p>
          <a:p>
            <a:pPr>
              <a:lnSpc>
                <a:spcPct val="150000"/>
              </a:lnSpc>
            </a:pPr>
            <a:r>
              <a:rPr lang="ru-RU" sz="1800" dirty="0" smtClean="0">
                <a:latin typeface="Times New Roman" pitchFamily="18" charset="0"/>
                <a:cs typeface="Times New Roman" pitchFamily="18" charset="0"/>
              </a:rPr>
              <a:t>Повышение качества общего образования</a:t>
            </a:r>
          </a:p>
          <a:p>
            <a:pPr>
              <a:lnSpc>
                <a:spcPct val="150000"/>
              </a:lnSpc>
            </a:pPr>
            <a:r>
              <a:rPr lang="ru-RU" sz="1800" dirty="0" smtClean="0">
                <a:latin typeface="Times New Roman" pitchFamily="18" charset="0"/>
                <a:cs typeface="Times New Roman" pitchFamily="18" charset="0"/>
              </a:rPr>
              <a:t>Доступность образования детей с особыми возможностями здоровья</a:t>
            </a:r>
          </a:p>
          <a:p>
            <a:pPr>
              <a:lnSpc>
                <a:spcPct val="150000"/>
              </a:lnSpc>
            </a:pPr>
            <a:r>
              <a:rPr lang="ru-RU" sz="1800" dirty="0" smtClean="0">
                <a:latin typeface="Times New Roman" pitchFamily="18" charset="0"/>
                <a:cs typeface="Times New Roman" pitchFamily="18" charset="0"/>
              </a:rPr>
              <a:t>Эффективная система социализации и поддержка молодых талантов образования</a:t>
            </a:r>
          </a:p>
          <a:p>
            <a:endParaRPr lang="ru-RU" sz="1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228005" y="775634"/>
            <a:ext cx="2530699" cy="237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600" y="815138"/>
            <a:ext cx="3101222" cy="590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91485" y="157054"/>
            <a:ext cx="7785279" cy="658084"/>
          </a:xfrm>
        </p:spPr>
        <p:txBody>
          <a:bodyPr>
            <a:normAutofit/>
          </a:bodyPr>
          <a:lstStyle/>
          <a:p>
            <a:pPr algn="l"/>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Проект </a:t>
            </a:r>
            <a:r>
              <a:rPr lang="ru-RU" sz="2400" b="1" dirty="0">
                <a:latin typeface="Times New Roman" pitchFamily="18" charset="0"/>
                <a:cs typeface="Times New Roman" pitchFamily="18" charset="0"/>
              </a:rPr>
              <a:t>«Электронная школа»</a:t>
            </a:r>
          </a:p>
        </p:txBody>
      </p:sp>
      <p:sp>
        <p:nvSpPr>
          <p:cNvPr id="6" name="TextBox 5"/>
          <p:cNvSpPr txBox="1"/>
          <p:nvPr/>
        </p:nvSpPr>
        <p:spPr>
          <a:xfrm>
            <a:off x="1484186" y="3070080"/>
            <a:ext cx="2732139" cy="2862322"/>
          </a:xfrm>
          <a:prstGeom prst="rect">
            <a:avLst/>
          </a:prstGeom>
          <a:solidFill>
            <a:srgbClr val="DEEBF7">
              <a:alpha val="80000"/>
            </a:srgbClr>
          </a:solidFill>
          <a:effectLst>
            <a:outerShdw blurRad="50800" dist="38100" dir="8100000" algn="tr" rotWithShape="0">
              <a:prstClr val="black">
                <a:alpha val="40000"/>
              </a:prstClr>
            </a:outerShdw>
          </a:effectLst>
        </p:spPr>
        <p:txBody>
          <a:bodyPr wrap="square" rtlCol="0">
            <a:spAutoFit/>
          </a:bodyPr>
          <a:lstStyle/>
          <a:p>
            <a:r>
              <a:rPr lang="ru-RU" sz="2000" b="1" u="sng" dirty="0" smtClean="0">
                <a:solidFill>
                  <a:prstClr val="black"/>
                </a:solidFill>
              </a:rPr>
              <a:t>Онлайн-обучение при наличии вакансий </a:t>
            </a:r>
            <a:r>
              <a:rPr lang="ru-RU" sz="2000" b="1" u="sng" dirty="0">
                <a:solidFill>
                  <a:prstClr val="black"/>
                </a:solidFill>
              </a:rPr>
              <a:t>в </a:t>
            </a:r>
            <a:r>
              <a:rPr lang="ru-RU" sz="2000" b="1" u="sng" dirty="0" smtClean="0">
                <a:solidFill>
                  <a:prstClr val="black"/>
                </a:solidFill>
              </a:rPr>
              <a:t>школах:</a:t>
            </a:r>
            <a:endParaRPr lang="ru-RU" sz="2000" b="1" u="sng" dirty="0">
              <a:solidFill>
                <a:prstClr val="black"/>
              </a:solidFill>
            </a:endParaRPr>
          </a:p>
          <a:p>
            <a:r>
              <a:rPr lang="ru-RU" sz="2000" i="1" dirty="0" smtClean="0">
                <a:solidFill>
                  <a:prstClr val="black"/>
                </a:solidFill>
              </a:rPr>
              <a:t>- 2016-17 </a:t>
            </a:r>
            <a:r>
              <a:rPr lang="ru-RU" sz="2000" i="1" dirty="0">
                <a:solidFill>
                  <a:prstClr val="black"/>
                </a:solidFill>
              </a:rPr>
              <a:t>уч. год – 855 учеников из 23 школ </a:t>
            </a:r>
            <a:r>
              <a:rPr lang="ru-RU" sz="2000" i="1" dirty="0" smtClean="0">
                <a:solidFill>
                  <a:prstClr val="black"/>
                </a:solidFill>
              </a:rPr>
              <a:t>14 районов </a:t>
            </a:r>
            <a:r>
              <a:rPr lang="ru-RU" sz="2000" i="1" dirty="0">
                <a:solidFill>
                  <a:prstClr val="black"/>
                </a:solidFill>
              </a:rPr>
              <a:t>(25 вакансий)</a:t>
            </a:r>
          </a:p>
          <a:p>
            <a:r>
              <a:rPr lang="ru-RU" sz="2000" i="1" dirty="0" smtClean="0">
                <a:solidFill>
                  <a:prstClr val="black"/>
                </a:solidFill>
              </a:rPr>
              <a:t>- 2017-18 </a:t>
            </a:r>
            <a:r>
              <a:rPr lang="ru-RU" sz="2000" i="1" dirty="0">
                <a:solidFill>
                  <a:prstClr val="black"/>
                </a:solidFill>
              </a:rPr>
              <a:t>уч. год – 950 учеников из 35 школ </a:t>
            </a:r>
            <a:r>
              <a:rPr lang="ru-RU" sz="2000" i="1" dirty="0" smtClean="0">
                <a:solidFill>
                  <a:prstClr val="black"/>
                </a:solidFill>
              </a:rPr>
              <a:t>17 районов </a:t>
            </a:r>
            <a:r>
              <a:rPr lang="ru-RU" sz="2000" i="1" dirty="0">
                <a:solidFill>
                  <a:prstClr val="black"/>
                </a:solidFill>
              </a:rPr>
              <a:t>(27 вакансий)</a:t>
            </a:r>
          </a:p>
        </p:txBody>
      </p:sp>
      <p:sp>
        <p:nvSpPr>
          <p:cNvPr id="7" name="TextBox 6"/>
          <p:cNvSpPr txBox="1"/>
          <p:nvPr/>
        </p:nvSpPr>
        <p:spPr>
          <a:xfrm>
            <a:off x="4318299" y="3085979"/>
            <a:ext cx="2298223" cy="2843351"/>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noAutofit/>
          </a:bodyPr>
          <a:lstStyle/>
          <a:p>
            <a:r>
              <a:rPr lang="ru-RU" sz="2000" b="1" u="sng" dirty="0" smtClean="0">
                <a:solidFill>
                  <a:prstClr val="black"/>
                </a:solidFill>
              </a:rPr>
              <a:t>Онлайн-уроки с 2017 г.:</a:t>
            </a:r>
            <a:endParaRPr lang="ru-RU" sz="2000" b="1" u="sng" dirty="0">
              <a:solidFill>
                <a:prstClr val="black"/>
              </a:solidFill>
            </a:endParaRPr>
          </a:p>
          <a:p>
            <a:r>
              <a:rPr lang="ru-RU" sz="2000" dirty="0">
                <a:solidFill>
                  <a:prstClr val="black"/>
                </a:solidFill>
              </a:rPr>
              <a:t>- при </a:t>
            </a:r>
            <a:r>
              <a:rPr lang="ru-RU" sz="2000" dirty="0" smtClean="0">
                <a:solidFill>
                  <a:prstClr val="black"/>
                </a:solidFill>
              </a:rPr>
              <a:t>подвозе </a:t>
            </a:r>
            <a:r>
              <a:rPr lang="ru-RU" sz="2000" dirty="0">
                <a:solidFill>
                  <a:prstClr val="black"/>
                </a:solidFill>
              </a:rPr>
              <a:t>учащихся</a:t>
            </a:r>
          </a:p>
          <a:p>
            <a:r>
              <a:rPr lang="ru-RU" sz="2000" dirty="0">
                <a:solidFill>
                  <a:prstClr val="black"/>
                </a:solidFill>
              </a:rPr>
              <a:t>- при очно-заочном обучении</a:t>
            </a:r>
          </a:p>
          <a:p>
            <a:r>
              <a:rPr lang="ru-RU" sz="2000" dirty="0" smtClean="0">
                <a:solidFill>
                  <a:prstClr val="black"/>
                </a:solidFill>
              </a:rPr>
              <a:t>- в </a:t>
            </a:r>
            <a:r>
              <a:rPr lang="ru-RU" sz="2000" dirty="0">
                <a:solidFill>
                  <a:prstClr val="black"/>
                </a:solidFill>
              </a:rPr>
              <a:t>малокомплектных школах</a:t>
            </a:r>
          </a:p>
        </p:txBody>
      </p:sp>
      <p:sp>
        <p:nvSpPr>
          <p:cNvPr id="10" name="TextBox 9"/>
          <p:cNvSpPr txBox="1"/>
          <p:nvPr/>
        </p:nvSpPr>
        <p:spPr>
          <a:xfrm>
            <a:off x="6685264" y="3085978"/>
            <a:ext cx="2363528" cy="2843351"/>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noAutofit/>
          </a:bodyPr>
          <a:lstStyle/>
          <a:p>
            <a:r>
              <a:rPr lang="ru-RU" sz="2000" b="1" u="sng" dirty="0" smtClean="0">
                <a:solidFill>
                  <a:prstClr val="black"/>
                </a:solidFill>
              </a:rPr>
              <a:t>С 2017 г. Астрономия</a:t>
            </a:r>
            <a:r>
              <a:rPr lang="ru-RU" sz="2000" b="1" u="sng" dirty="0">
                <a:solidFill>
                  <a:prstClr val="black"/>
                </a:solidFill>
              </a:rPr>
              <a:t>: </a:t>
            </a:r>
            <a:r>
              <a:rPr lang="ru-RU" sz="2000" dirty="0">
                <a:solidFill>
                  <a:prstClr val="black"/>
                </a:solidFill>
              </a:rPr>
              <a:t>сетевое взаимодействие </a:t>
            </a:r>
            <a:r>
              <a:rPr lang="ru-RU" sz="2000" dirty="0" smtClean="0">
                <a:solidFill>
                  <a:prstClr val="black"/>
                </a:solidFill>
              </a:rPr>
              <a:t>школ и районов - </a:t>
            </a:r>
            <a:r>
              <a:rPr lang="ru-RU" sz="2000" dirty="0" smtClean="0"/>
              <a:t>г. Губаха</a:t>
            </a:r>
          </a:p>
          <a:p>
            <a:r>
              <a:rPr lang="ru-RU" sz="2000" dirty="0" smtClean="0"/>
              <a:t>и </a:t>
            </a:r>
            <a:r>
              <a:rPr lang="ru-RU" sz="2000" dirty="0"/>
              <a:t>Александровский </a:t>
            </a:r>
            <a:r>
              <a:rPr lang="ru-RU" sz="2000" dirty="0" smtClean="0"/>
              <a:t>район</a:t>
            </a:r>
            <a:endParaRPr lang="ru-RU" sz="2000" dirty="0"/>
          </a:p>
        </p:txBody>
      </p:sp>
      <p:pic>
        <p:nvPicPr>
          <p:cNvPr id="3"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484186" y="888637"/>
            <a:ext cx="2732139" cy="210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1DE20617-AAE8-49C5-BA31-60FDCA11F4A9}" type="slidenum">
              <a:rPr lang="ru-RU" smtClean="0"/>
              <a:pPr/>
              <a:t>30</a:t>
            </a:fld>
            <a:endParaRPr lang="ru-RU" dirty="0"/>
          </a:p>
        </p:txBody>
      </p:sp>
      <p:pic>
        <p:nvPicPr>
          <p:cNvPr id="16" name="Picture 2"/>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685265" y="888639"/>
            <a:ext cx="2391879" cy="210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0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969" y="89228"/>
            <a:ext cx="8716194" cy="657655"/>
          </a:xfrm>
        </p:spPr>
        <p:txBody>
          <a:bodyPr>
            <a:normAutofit/>
          </a:bodyPr>
          <a:lstStyle/>
          <a:p>
            <a:r>
              <a:rPr lang="ru-RU" sz="3200" dirty="0" smtClean="0">
                <a:cs typeface="Times New Roman" panose="02020603050405020304" pitchFamily="18" charset="0"/>
              </a:rPr>
              <a:t>Проект «Электронные журналы»</a:t>
            </a:r>
            <a:endParaRPr lang="ru-RU" sz="3200" dirty="0">
              <a:cs typeface="Times New Roman" panose="02020603050405020304" pitchFamily="18" charset="0"/>
            </a:endParaRPr>
          </a:p>
        </p:txBody>
      </p:sp>
      <p:sp>
        <p:nvSpPr>
          <p:cNvPr id="4" name="TextBox 3"/>
          <p:cNvSpPr txBox="1"/>
          <p:nvPr/>
        </p:nvSpPr>
        <p:spPr>
          <a:xfrm>
            <a:off x="3950595" y="2029812"/>
            <a:ext cx="4906851"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sz="2000" b="1" dirty="0">
                <a:cs typeface="Times New Roman" panose="02020603050405020304" pitchFamily="18" charset="0"/>
              </a:rPr>
              <a:t>Н</a:t>
            </a:r>
            <a:r>
              <a:rPr lang="ru-RU" sz="2000" b="1" dirty="0" smtClean="0">
                <a:cs typeface="Times New Roman" panose="02020603050405020304" pitchFamily="18" charset="0"/>
              </a:rPr>
              <a:t>овые сервисы с 2017 – 2018 учебного года:</a:t>
            </a:r>
          </a:p>
          <a:p>
            <a:pPr marL="342900" indent="-342900">
              <a:buFont typeface="Wingdings" panose="05000000000000000000" pitchFamily="2" charset="2"/>
              <a:buChar char="ü"/>
            </a:pPr>
            <a:r>
              <a:rPr lang="ru-RU" sz="2000" dirty="0" smtClean="0">
                <a:cs typeface="Times New Roman" panose="02020603050405020304" pitchFamily="18" charset="0"/>
              </a:rPr>
              <a:t>Электронная учительская</a:t>
            </a:r>
          </a:p>
          <a:p>
            <a:pPr marL="342900" indent="-342900">
              <a:buFont typeface="Wingdings" panose="05000000000000000000" pitchFamily="2" charset="2"/>
              <a:buChar char="ü"/>
            </a:pPr>
            <a:r>
              <a:rPr lang="ru-RU" sz="2000" dirty="0" smtClean="0">
                <a:cs typeface="Times New Roman" panose="02020603050405020304" pitchFamily="18" charset="0"/>
              </a:rPr>
              <a:t>Идеальное домашнее задание</a:t>
            </a:r>
          </a:p>
          <a:p>
            <a:pPr marL="342900" indent="-342900">
              <a:buFont typeface="Wingdings" panose="05000000000000000000" pitchFamily="2" charset="2"/>
              <a:buChar char="ü"/>
            </a:pPr>
            <a:r>
              <a:rPr lang="ru-RU" sz="2000" dirty="0" smtClean="0">
                <a:cs typeface="Times New Roman" panose="02020603050405020304" pitchFamily="18" charset="0"/>
              </a:rPr>
              <a:t>Виртуальное родительское собрание</a:t>
            </a:r>
            <a:endParaRPr lang="ru-RU" sz="2000" dirty="0">
              <a:cs typeface="Times New Roman" panose="02020603050405020304" pitchFamily="18" charset="0"/>
            </a:endParaRPr>
          </a:p>
        </p:txBody>
      </p:sp>
      <p:sp>
        <p:nvSpPr>
          <p:cNvPr id="5" name="TextBox 4"/>
          <p:cNvSpPr txBox="1"/>
          <p:nvPr/>
        </p:nvSpPr>
        <p:spPr>
          <a:xfrm>
            <a:off x="104986" y="614523"/>
            <a:ext cx="8890178" cy="1631216"/>
          </a:xfrm>
          <a:prstGeom prst="rect">
            <a:avLst/>
          </a:prstGeom>
          <a:noFill/>
        </p:spPr>
        <p:txBody>
          <a:bodyPr wrap="square" rtlCol="0">
            <a:spAutoFit/>
          </a:bodyPr>
          <a:lstStyle/>
          <a:p>
            <a:r>
              <a:rPr lang="ru-RU" sz="2000" b="1" u="sng" dirty="0" smtClean="0">
                <a:cs typeface="Times New Roman" panose="02020603050405020304" pitchFamily="18" charset="0"/>
              </a:rPr>
              <a:t>Основные задачи:</a:t>
            </a:r>
          </a:p>
          <a:p>
            <a:pPr marL="342900" indent="-342900">
              <a:buFont typeface="Arial" panose="020B0604020202020204" pitchFamily="34" charset="0"/>
              <a:buChar char="•"/>
            </a:pPr>
            <a:r>
              <a:rPr lang="ru-RU" sz="2000" dirty="0" smtClean="0">
                <a:cs typeface="Times New Roman" panose="02020603050405020304" pitchFamily="18" charset="0"/>
              </a:rPr>
              <a:t>Снижение нагрузки педагогов при заполнении журналов - исключение дублирования бумажного варианта</a:t>
            </a:r>
            <a:endParaRPr lang="ru-RU" sz="2000" dirty="0">
              <a:cs typeface="Times New Roman" panose="02020603050405020304" pitchFamily="18" charset="0"/>
            </a:endParaRPr>
          </a:p>
          <a:p>
            <a:pPr marL="342900" indent="-342900">
              <a:buFont typeface="Arial" panose="020B0604020202020204" pitchFamily="34" charset="0"/>
              <a:buChar char="•"/>
            </a:pPr>
            <a:r>
              <a:rPr lang="ru-RU" sz="2000" dirty="0">
                <a:cs typeface="Times New Roman" panose="02020603050405020304" pitchFamily="18" charset="0"/>
              </a:rPr>
              <a:t>П</a:t>
            </a:r>
            <a:r>
              <a:rPr lang="ru-RU" sz="2000" dirty="0" smtClean="0">
                <a:cs typeface="Times New Roman" panose="02020603050405020304" pitchFamily="18" charset="0"/>
              </a:rPr>
              <a:t>ривлечение </a:t>
            </a:r>
            <a:r>
              <a:rPr lang="ru-RU" sz="2000" dirty="0">
                <a:cs typeface="Times New Roman" panose="02020603050405020304" pitchFamily="18" charset="0"/>
              </a:rPr>
              <a:t>родителей и обучающихся </a:t>
            </a:r>
            <a:r>
              <a:rPr lang="ru-RU" sz="2000" dirty="0" smtClean="0">
                <a:cs typeface="Times New Roman" panose="02020603050405020304" pitchFamily="18" charset="0"/>
              </a:rPr>
              <a:t>к использованию электронных услуг</a:t>
            </a:r>
            <a:endParaRPr lang="ru-RU" sz="1600" dirty="0"/>
          </a:p>
        </p:txBody>
      </p:sp>
      <p:sp>
        <p:nvSpPr>
          <p:cNvPr id="6" name="TextBox 5"/>
          <p:cNvSpPr txBox="1"/>
          <p:nvPr/>
        </p:nvSpPr>
        <p:spPr>
          <a:xfrm>
            <a:off x="157570" y="2214554"/>
            <a:ext cx="3656439" cy="1631216"/>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b="1" dirty="0" smtClean="0">
                <a:cs typeface="Times New Roman" panose="02020603050405020304" pitchFamily="18" charset="0"/>
              </a:rPr>
              <a:t>2017 -2018 учебный год</a:t>
            </a:r>
          </a:p>
          <a:p>
            <a:pPr algn="ctr"/>
            <a:r>
              <a:rPr lang="ru-RU" sz="2000" dirty="0" smtClean="0">
                <a:cs typeface="Times New Roman" panose="02020603050405020304" pitchFamily="18" charset="0"/>
              </a:rPr>
              <a:t>80 школ (10% от общего количества школ)</a:t>
            </a:r>
          </a:p>
          <a:p>
            <a:pPr algn="ctr"/>
            <a:r>
              <a:rPr lang="ru-RU" sz="2000" dirty="0" smtClean="0">
                <a:cs typeface="Times New Roman" panose="02020603050405020304" pitchFamily="18" charset="0"/>
              </a:rPr>
              <a:t>46 муниципальных образований </a:t>
            </a:r>
            <a:endParaRPr lang="ru-RU" sz="2000" dirty="0">
              <a:cs typeface="Times New Roman" panose="02020603050405020304" pitchFamily="18" charset="0"/>
            </a:endParaRPr>
          </a:p>
        </p:txBody>
      </p:sp>
      <p:sp>
        <p:nvSpPr>
          <p:cNvPr id="7" name="Стрелка вниз 6"/>
          <p:cNvSpPr/>
          <p:nvPr/>
        </p:nvSpPr>
        <p:spPr>
          <a:xfrm>
            <a:off x="1740657" y="3136322"/>
            <a:ext cx="490267" cy="258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8" name="TextBox 7"/>
          <p:cNvSpPr txBox="1"/>
          <p:nvPr/>
        </p:nvSpPr>
        <p:spPr>
          <a:xfrm>
            <a:off x="157570" y="3496981"/>
            <a:ext cx="3656440" cy="1631216"/>
          </a:xfrm>
          <a:prstGeom prst="rect">
            <a:avLst/>
          </a:prstGeom>
          <a:solidFill>
            <a:srgbClr val="DEEBF7"/>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cs typeface="Times New Roman" panose="02020603050405020304" pitchFamily="18" charset="0"/>
              </a:rPr>
              <a:t>2018 -2019 учебный год</a:t>
            </a:r>
          </a:p>
          <a:p>
            <a:pPr algn="ctr"/>
            <a:r>
              <a:rPr lang="ru-RU" sz="2000" dirty="0" smtClean="0">
                <a:cs typeface="Times New Roman" panose="02020603050405020304" pitchFamily="18" charset="0"/>
              </a:rPr>
              <a:t>320 школ (40% от общего количества школ)</a:t>
            </a:r>
          </a:p>
          <a:p>
            <a:pPr algn="ctr"/>
            <a:r>
              <a:rPr lang="ru-RU" sz="2000" dirty="0" smtClean="0">
                <a:cs typeface="Times New Roman" panose="02020603050405020304" pitchFamily="18" charset="0"/>
              </a:rPr>
              <a:t>48 муниципальных образований </a:t>
            </a:r>
            <a:endParaRPr lang="ru-RU" sz="2000" dirty="0">
              <a:cs typeface="Times New Roman" panose="02020603050405020304" pitchFamily="18" charset="0"/>
            </a:endParaRPr>
          </a:p>
        </p:txBody>
      </p:sp>
      <p:sp>
        <p:nvSpPr>
          <p:cNvPr id="9" name="Стрелка вниз 8"/>
          <p:cNvSpPr/>
          <p:nvPr/>
        </p:nvSpPr>
        <p:spPr>
          <a:xfrm>
            <a:off x="1721675" y="4616369"/>
            <a:ext cx="490267" cy="258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TextBox 9"/>
          <p:cNvSpPr txBox="1"/>
          <p:nvPr/>
        </p:nvSpPr>
        <p:spPr>
          <a:xfrm>
            <a:off x="157570" y="4989907"/>
            <a:ext cx="3656440" cy="1323439"/>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2000" b="1" dirty="0" smtClean="0">
                <a:cs typeface="Times New Roman" panose="02020603050405020304" pitchFamily="18" charset="0"/>
              </a:rPr>
              <a:t>2019 -2020 учебный год</a:t>
            </a:r>
          </a:p>
          <a:p>
            <a:pPr algn="ctr"/>
            <a:r>
              <a:rPr lang="ru-RU" sz="2000" b="1" dirty="0" smtClean="0">
                <a:cs typeface="Times New Roman" panose="02020603050405020304" pitchFamily="18" charset="0"/>
              </a:rPr>
              <a:t>100% школ</a:t>
            </a:r>
          </a:p>
          <a:p>
            <a:pPr algn="ctr"/>
            <a:r>
              <a:rPr lang="ru-RU" sz="2000" dirty="0" smtClean="0">
                <a:cs typeface="Times New Roman" panose="02020603050405020304" pitchFamily="18" charset="0"/>
              </a:rPr>
              <a:t>48 муниципальных образований </a:t>
            </a:r>
            <a:endParaRPr lang="ru-RU" sz="2000" dirty="0">
              <a:cs typeface="Times New Roman" panose="02020603050405020304" pitchFamily="18" charset="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2923240700"/>
              </p:ext>
            </p:extLst>
          </p:nvPr>
        </p:nvGraphicFramePr>
        <p:xfrm>
          <a:off x="3943189" y="3677917"/>
          <a:ext cx="4925588" cy="2668152"/>
        </p:xfrm>
        <a:graphic>
          <a:graphicData uri="http://schemas.openxmlformats.org/drawingml/2006/table">
            <a:tbl>
              <a:tblPr firstRow="1" bandRow="1">
                <a:tableStyleId>{5C22544A-7EE6-4342-B048-85BDC9FD1C3A}</a:tableStyleId>
              </a:tblPr>
              <a:tblGrid>
                <a:gridCol w="2024474"/>
                <a:gridCol w="1234437"/>
                <a:gridCol w="461869"/>
                <a:gridCol w="1204808"/>
              </a:tblGrid>
              <a:tr h="416061">
                <a:tc>
                  <a:txBody>
                    <a:bodyPr/>
                    <a:lstStyle/>
                    <a:p>
                      <a:pPr algn="ctr"/>
                      <a:r>
                        <a:rPr lang="ru-RU" dirty="0" smtClean="0">
                          <a:solidFill>
                            <a:schemeClr val="tx1"/>
                          </a:solidFill>
                          <a:latin typeface="+mn-lt"/>
                          <a:cs typeface="Times New Roman" panose="02020603050405020304" pitchFamily="18" charset="0"/>
                        </a:rPr>
                        <a:t>Показатели</a:t>
                      </a:r>
                      <a:endParaRPr lang="ru-RU" dirty="0">
                        <a:solidFill>
                          <a:schemeClr val="tx1"/>
                        </a:solidFill>
                        <a:latin typeface="+mn-lt"/>
                        <a:cs typeface="Times New Roman" panose="02020603050405020304" pitchFamily="18" charset="0"/>
                      </a:endParaRPr>
                    </a:p>
                  </a:txBody>
                  <a:tcPr marL="68580" marR="6858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solidFill>
                            <a:schemeClr val="tx1"/>
                          </a:solidFill>
                          <a:latin typeface="+mn-lt"/>
                          <a:cs typeface="Times New Roman" panose="02020603050405020304" pitchFamily="18" charset="0"/>
                        </a:rPr>
                        <a:t>2017 год</a:t>
                      </a:r>
                      <a:endParaRPr lang="ru-RU" dirty="0">
                        <a:solidFill>
                          <a:schemeClr val="tx1"/>
                        </a:solidFill>
                        <a:latin typeface="+mn-lt"/>
                        <a:cs typeface="Times New Roman" panose="02020603050405020304" pitchFamily="18" charset="0"/>
                      </a:endParaRPr>
                    </a:p>
                  </a:txBody>
                  <a:tcPr marL="68580" marR="6858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ru-RU" dirty="0">
                        <a:solidFill>
                          <a:schemeClr val="tx1"/>
                        </a:solidFill>
                        <a:latin typeface="+mn-lt"/>
                        <a:cs typeface="Times New Roman" panose="02020603050405020304" pitchFamily="18" charset="0"/>
                      </a:endParaRPr>
                    </a:p>
                  </a:txBody>
                  <a:tcPr marL="68580" marR="6858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solidFill>
                            <a:schemeClr val="tx1"/>
                          </a:solidFill>
                          <a:latin typeface="+mn-lt"/>
                          <a:cs typeface="Times New Roman" panose="02020603050405020304" pitchFamily="18" charset="0"/>
                        </a:rPr>
                        <a:t>2020 год</a:t>
                      </a:r>
                      <a:endParaRPr lang="ru-RU" dirty="0">
                        <a:solidFill>
                          <a:schemeClr val="tx1"/>
                        </a:solidFill>
                        <a:latin typeface="+mn-lt"/>
                        <a:cs typeface="Times New Roman" panose="02020603050405020304" pitchFamily="18" charset="0"/>
                      </a:endParaRPr>
                    </a:p>
                  </a:txBody>
                  <a:tcPr marL="68580" marR="6858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20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mn-lt"/>
                          <a:cs typeface="Times New Roman" panose="02020603050405020304" pitchFamily="18" charset="0"/>
                        </a:rPr>
                        <a:t>Активные родители (чел.)</a:t>
                      </a:r>
                      <a:endParaRPr lang="ru-RU" sz="1800" dirty="0" smtClean="0">
                        <a:latin typeface="+mn-lt"/>
                        <a:ea typeface="Calibri" panose="020F0502020204030204" pitchFamily="34" charset="0"/>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25 311 (6%)</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221 570 (50%)</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98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mn-lt"/>
                          <a:cs typeface="Times New Roman" panose="02020603050405020304" pitchFamily="18" charset="0"/>
                        </a:rPr>
                        <a:t>Активные дети (чел.)</a:t>
                      </a: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49 486 (13%)</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261 524 (70%)</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92083">
                <a:tc>
                  <a:txBody>
                    <a:bodyPr/>
                    <a:lstStyle/>
                    <a:p>
                      <a:pPr algn="l">
                        <a:lnSpc>
                          <a:spcPct val="107000"/>
                        </a:lnSpc>
                        <a:spcAft>
                          <a:spcPts val="0"/>
                        </a:spcAft>
                      </a:pPr>
                      <a:r>
                        <a:rPr lang="ru-RU" sz="1800" dirty="0" smtClean="0">
                          <a:latin typeface="+mn-lt"/>
                          <a:cs typeface="Times New Roman" panose="02020603050405020304" pitchFamily="18" charset="0"/>
                        </a:rPr>
                        <a:t>100 % качественно </a:t>
                      </a:r>
                    </a:p>
                    <a:p>
                      <a:pPr>
                        <a:lnSpc>
                          <a:spcPct val="107000"/>
                        </a:lnSpc>
                        <a:spcAft>
                          <a:spcPts val="0"/>
                        </a:spcAft>
                      </a:pPr>
                      <a:r>
                        <a:rPr lang="ru-RU" sz="1800" dirty="0" smtClean="0">
                          <a:latin typeface="+mn-lt"/>
                          <a:cs typeface="Times New Roman" panose="02020603050405020304" pitchFamily="18" charset="0"/>
                        </a:rPr>
                        <a:t>заполненные журналы</a:t>
                      </a: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64%</a:t>
                      </a:r>
                    </a:p>
                    <a:p>
                      <a:pPr algn="ctr"/>
                      <a:r>
                        <a:rPr lang="ru-RU" dirty="0" smtClean="0">
                          <a:latin typeface="+mn-lt"/>
                          <a:cs typeface="Times New Roman" panose="02020603050405020304" pitchFamily="18" charset="0"/>
                        </a:rPr>
                        <a:t>всех журналов</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 </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ru-RU" dirty="0" smtClean="0">
                          <a:latin typeface="+mn-lt"/>
                          <a:cs typeface="Times New Roman" panose="02020603050405020304" pitchFamily="18" charset="0"/>
                        </a:rPr>
                        <a:t>100%</a:t>
                      </a:r>
                      <a:endParaRPr lang="ru-RU" dirty="0">
                        <a:latin typeface="+mn-lt"/>
                        <a:cs typeface="Times New Roman" panose="02020603050405020304" pitchFamily="18" charset="0"/>
                      </a:endParaRPr>
                    </a:p>
                  </a:txBody>
                  <a:tcPr marL="68580" marR="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pic>
        <p:nvPicPr>
          <p:cNvPr id="1030" name="Picture 6" descr="https://rublacklist.net/media/%D0%97%D0%B5%D0%BB%D1%91%D0%BD%D0%B0%D1%8F_%D1%81%D1%82%D1%80%D0%B5%D0%BB%D0%BA%D0%B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5984" y="4118110"/>
            <a:ext cx="340519" cy="454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rublacklist.net/media/%D0%97%D0%B5%D0%BB%D1%91%D0%BD%D0%B0%D1%8F_%D1%81%D1%82%D1%80%D0%B5%D0%BB%D0%BA%D0%B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6325" y="4694170"/>
            <a:ext cx="340519" cy="454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rublacklist.net/media/%D0%97%D0%B5%D0%BB%D1%91%D0%BD%D0%B0%D1%8F_%D1%81%D1%82%D1%80%D0%B5%D0%BB%D0%BA%D0%B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6325" y="5401606"/>
            <a:ext cx="340519" cy="454025"/>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1DE20617-AAE8-49C5-BA31-60FDCA11F4A9}" type="slidenum">
              <a:rPr lang="ru-RU" smtClean="0"/>
              <a:pPr/>
              <a:t>31</a:t>
            </a:fld>
            <a:endParaRPr lang="ru-RU"/>
          </a:p>
        </p:txBody>
      </p:sp>
    </p:spTree>
    <p:extLst>
      <p:ext uri="{BB962C8B-B14F-4D97-AF65-F5344CB8AC3E}">
        <p14:creationId xmlns:p14="http://schemas.microsoft.com/office/powerpoint/2010/main" val="268757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828" y="59042"/>
            <a:ext cx="8806544" cy="1180690"/>
          </a:xfrm>
        </p:spPr>
        <p:txBody>
          <a:bodyPr>
            <a:noAutofit/>
          </a:bodyPr>
          <a:lstStyle/>
          <a:p>
            <a:r>
              <a:rPr lang="ru-RU" sz="2400" b="1" dirty="0">
                <a:latin typeface="Times New Roman" pitchFamily="18" charset="0"/>
                <a:cs typeface="Times New Roman" pitchFamily="18" charset="0"/>
              </a:rPr>
              <a:t>Проект «Внедрение электронных учебников </a:t>
            </a:r>
            <a:r>
              <a:rPr lang="ru-RU" sz="2400" b="1" dirty="0" smtClean="0">
                <a:latin typeface="Times New Roman" pitchFamily="18" charset="0"/>
                <a:cs typeface="Times New Roman" pitchFamily="18" charset="0"/>
              </a:rPr>
              <a:t>в </a:t>
            </a:r>
            <a:r>
              <a:rPr lang="ru-RU" sz="2400" b="1" dirty="0">
                <a:latin typeface="Times New Roman" pitchFamily="18" charset="0"/>
                <a:cs typeface="Times New Roman" pitchFamily="18" charset="0"/>
              </a:rPr>
              <a:t>образовательный процесс общеобразовательных организаций Пермского края»</a:t>
            </a:r>
          </a:p>
        </p:txBody>
      </p:sp>
      <p:graphicFrame>
        <p:nvGraphicFramePr>
          <p:cNvPr id="22" name="Схема 21"/>
          <p:cNvGraphicFramePr/>
          <p:nvPr>
            <p:extLst>
              <p:ext uri="{D42A27DB-BD31-4B8C-83A1-F6EECF244321}">
                <p14:modId xmlns:p14="http://schemas.microsoft.com/office/powerpoint/2010/main" val="1720854617"/>
              </p:ext>
            </p:extLst>
          </p:nvPr>
        </p:nvGraphicFramePr>
        <p:xfrm>
          <a:off x="279491" y="2631574"/>
          <a:ext cx="5076281" cy="3885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494948" y="1288298"/>
            <a:ext cx="6281394" cy="707886"/>
          </a:xfrm>
          <a:prstGeom prst="rect">
            <a:avLst/>
          </a:prstGeom>
        </p:spPr>
        <p:txBody>
          <a:bodyPr wrap="square">
            <a:spAutoFit/>
          </a:bodyPr>
          <a:lstStyle/>
          <a:p>
            <a:pPr algn="ctr"/>
            <a:r>
              <a:rPr lang="ru-RU" sz="2000" dirty="0" smtClean="0"/>
              <a:t>Будут отобраны </a:t>
            </a:r>
            <a:r>
              <a:rPr lang="ru-RU" sz="4000" b="1" dirty="0" smtClean="0">
                <a:solidFill>
                  <a:schemeClr val="accent1">
                    <a:lumMod val="75000"/>
                  </a:schemeClr>
                </a:solidFill>
              </a:rPr>
              <a:t>50</a:t>
            </a:r>
            <a:r>
              <a:rPr lang="ru-RU" b="1" dirty="0" smtClean="0"/>
              <a:t>  </a:t>
            </a:r>
            <a:r>
              <a:rPr lang="ru-RU" sz="2000" dirty="0" smtClean="0"/>
              <a:t>классов </a:t>
            </a:r>
            <a:r>
              <a:rPr lang="ru-RU" sz="2000" dirty="0"/>
              <a:t>– участников проекта</a:t>
            </a:r>
            <a:endParaRPr lang="ru-RU" dirty="0"/>
          </a:p>
        </p:txBody>
      </p:sp>
      <p:sp>
        <p:nvSpPr>
          <p:cNvPr id="10" name="Полилиния 9"/>
          <p:cNvSpPr/>
          <p:nvPr/>
        </p:nvSpPr>
        <p:spPr>
          <a:xfrm>
            <a:off x="6980448" y="4650158"/>
            <a:ext cx="553754" cy="256283"/>
          </a:xfrm>
          <a:custGeom>
            <a:avLst/>
            <a:gdLst/>
            <a:ahLst/>
            <a:cxnLst/>
            <a:rect l="0" t="0" r="0" b="0"/>
            <a:pathLst>
              <a:path>
                <a:moveTo>
                  <a:pt x="0" y="0"/>
                </a:moveTo>
                <a:lnTo>
                  <a:pt x="0" y="128141"/>
                </a:lnTo>
                <a:lnTo>
                  <a:pt x="738339" y="128141"/>
                </a:lnTo>
                <a:lnTo>
                  <a:pt x="738339" y="25628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Полилиния 10"/>
          <p:cNvSpPr/>
          <p:nvPr/>
        </p:nvSpPr>
        <p:spPr>
          <a:xfrm>
            <a:off x="6426693" y="4650158"/>
            <a:ext cx="553754" cy="256283"/>
          </a:xfrm>
          <a:custGeom>
            <a:avLst/>
            <a:gdLst/>
            <a:ahLst/>
            <a:cxnLst/>
            <a:rect l="0" t="0" r="0" b="0"/>
            <a:pathLst>
              <a:path>
                <a:moveTo>
                  <a:pt x="738339" y="0"/>
                </a:moveTo>
                <a:lnTo>
                  <a:pt x="738339" y="128141"/>
                </a:lnTo>
                <a:lnTo>
                  <a:pt x="0" y="128141"/>
                </a:lnTo>
                <a:lnTo>
                  <a:pt x="0" y="25628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Полилиния 12"/>
          <p:cNvSpPr/>
          <p:nvPr/>
        </p:nvSpPr>
        <p:spPr>
          <a:xfrm>
            <a:off x="5528408" y="4906440"/>
            <a:ext cx="1355933" cy="610198"/>
          </a:xfrm>
          <a:custGeom>
            <a:avLst/>
            <a:gdLst>
              <a:gd name="connsiteX0" fmla="*/ 0 w 1220396"/>
              <a:gd name="connsiteY0" fmla="*/ 0 h 610198"/>
              <a:gd name="connsiteX1" fmla="*/ 1220396 w 1220396"/>
              <a:gd name="connsiteY1" fmla="*/ 0 h 610198"/>
              <a:gd name="connsiteX2" fmla="*/ 1220396 w 1220396"/>
              <a:gd name="connsiteY2" fmla="*/ 610198 h 610198"/>
              <a:gd name="connsiteX3" fmla="*/ 0 w 1220396"/>
              <a:gd name="connsiteY3" fmla="*/ 610198 h 610198"/>
              <a:gd name="connsiteX4" fmla="*/ 0 w 1220396"/>
              <a:gd name="connsiteY4" fmla="*/ 0 h 61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6" h="610198">
                <a:moveTo>
                  <a:pt x="0" y="0"/>
                </a:moveTo>
                <a:lnTo>
                  <a:pt x="1220396" y="0"/>
                </a:lnTo>
                <a:lnTo>
                  <a:pt x="1220396" y="610198"/>
                </a:lnTo>
                <a:lnTo>
                  <a:pt x="0" y="610198"/>
                </a:lnTo>
                <a:lnTo>
                  <a:pt x="0" y="0"/>
                </a:lnTo>
                <a:close/>
              </a:path>
            </a:pathLst>
          </a:cu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u-RU" kern="1200" dirty="0" smtClean="0">
                <a:solidFill>
                  <a:schemeClr val="tx1"/>
                </a:solidFill>
              </a:rPr>
              <a:t>Все предметы в одном классе</a:t>
            </a:r>
            <a:endParaRPr lang="ru-RU" kern="1200" dirty="0">
              <a:solidFill>
                <a:schemeClr val="tx1"/>
              </a:solidFill>
            </a:endParaRPr>
          </a:p>
        </p:txBody>
      </p:sp>
      <p:sp>
        <p:nvSpPr>
          <p:cNvPr id="14" name="Полилиния 13"/>
          <p:cNvSpPr/>
          <p:nvPr/>
        </p:nvSpPr>
        <p:spPr>
          <a:xfrm>
            <a:off x="7076553" y="4906440"/>
            <a:ext cx="1456906" cy="610198"/>
          </a:xfrm>
          <a:custGeom>
            <a:avLst/>
            <a:gdLst>
              <a:gd name="connsiteX0" fmla="*/ 0 w 1220396"/>
              <a:gd name="connsiteY0" fmla="*/ 0 h 610198"/>
              <a:gd name="connsiteX1" fmla="*/ 1220396 w 1220396"/>
              <a:gd name="connsiteY1" fmla="*/ 0 h 610198"/>
              <a:gd name="connsiteX2" fmla="*/ 1220396 w 1220396"/>
              <a:gd name="connsiteY2" fmla="*/ 610198 h 610198"/>
              <a:gd name="connsiteX3" fmla="*/ 0 w 1220396"/>
              <a:gd name="connsiteY3" fmla="*/ 610198 h 610198"/>
              <a:gd name="connsiteX4" fmla="*/ 0 w 1220396"/>
              <a:gd name="connsiteY4" fmla="*/ 0 h 61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6" h="610198">
                <a:moveTo>
                  <a:pt x="0" y="0"/>
                </a:moveTo>
                <a:lnTo>
                  <a:pt x="1220396" y="0"/>
                </a:lnTo>
                <a:lnTo>
                  <a:pt x="1220396" y="610198"/>
                </a:lnTo>
                <a:lnTo>
                  <a:pt x="0" y="610198"/>
                </a:lnTo>
                <a:lnTo>
                  <a:pt x="0" y="0"/>
                </a:lnTo>
                <a:close/>
              </a:path>
            </a:pathLst>
          </a:cu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tx1"/>
                </a:solidFill>
              </a:rPr>
              <a:t>Один предмет на всех параллелях</a:t>
            </a:r>
            <a:endParaRPr lang="ru-RU" sz="1800" kern="1200" dirty="0">
              <a:solidFill>
                <a:schemeClr val="tx1"/>
              </a:solidFill>
            </a:endParaRPr>
          </a:p>
        </p:txBody>
      </p:sp>
      <p:sp>
        <p:nvSpPr>
          <p:cNvPr id="17" name="Прямоугольник 16"/>
          <p:cNvSpPr/>
          <p:nvPr/>
        </p:nvSpPr>
        <p:spPr>
          <a:xfrm>
            <a:off x="674227" y="2269698"/>
            <a:ext cx="4871205" cy="369332"/>
          </a:xfrm>
          <a:prstGeom prst="rect">
            <a:avLst/>
          </a:prstGeom>
        </p:spPr>
        <p:txBody>
          <a:bodyPr wrap="none">
            <a:spAutoFit/>
          </a:bodyPr>
          <a:lstStyle/>
          <a:p>
            <a:r>
              <a:rPr lang="ru-RU" b="1" dirty="0"/>
              <a:t>Схема внедрения электронных учебников (ЭУ)</a:t>
            </a:r>
          </a:p>
        </p:txBody>
      </p:sp>
      <p:sp>
        <p:nvSpPr>
          <p:cNvPr id="4" name="Номер слайда 3"/>
          <p:cNvSpPr>
            <a:spLocks noGrp="1"/>
          </p:cNvSpPr>
          <p:nvPr>
            <p:ph type="sldNum" sz="quarter" idx="12"/>
          </p:nvPr>
        </p:nvSpPr>
        <p:spPr/>
        <p:txBody>
          <a:bodyPr/>
          <a:lstStyle/>
          <a:p>
            <a:fld id="{1DE20617-AAE8-49C5-BA31-60FDCA11F4A9}" type="slidenum">
              <a:rPr lang="ru-RU" smtClean="0"/>
              <a:pPr/>
              <a:t>32</a:t>
            </a:fld>
            <a:endParaRPr lang="ru-RU"/>
          </a:p>
        </p:txBody>
      </p:sp>
      <p:pic>
        <p:nvPicPr>
          <p:cNvPr id="3074" name="Picture 2" descr="C:\4\5421985751de5-1-18_16.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t="8083"/>
          <a:stretch/>
        </p:blipFill>
        <p:spPr bwMode="auto">
          <a:xfrm>
            <a:off x="5766718" y="1433960"/>
            <a:ext cx="2364971" cy="217380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Соединительная линия уступом 15"/>
          <p:cNvCxnSpPr>
            <a:endCxn id="18" idx="0"/>
          </p:cNvCxnSpPr>
          <p:nvPr/>
        </p:nvCxnSpPr>
        <p:spPr>
          <a:xfrm>
            <a:off x="4426527" y="3740728"/>
            <a:ext cx="2530903" cy="31588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6109855" y="4056611"/>
            <a:ext cx="1695150" cy="593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Модели внедрения </a:t>
            </a:r>
            <a:r>
              <a:rPr lang="ru-RU" dirty="0" smtClean="0">
                <a:solidFill>
                  <a:schemeClr val="tx1"/>
                </a:solidFill>
              </a:rPr>
              <a:t>ЭУ</a:t>
            </a:r>
            <a:endParaRPr lang="ru-RU" dirty="0">
              <a:solidFill>
                <a:schemeClr val="tx1"/>
              </a:solidFill>
            </a:endParaRPr>
          </a:p>
        </p:txBody>
      </p:sp>
    </p:spTree>
    <p:extLst>
      <p:ext uri="{BB962C8B-B14F-4D97-AF65-F5344CB8AC3E}">
        <p14:creationId xmlns:p14="http://schemas.microsoft.com/office/powerpoint/2010/main" val="179385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00266"/>
            <a:ext cx="8229600" cy="420422"/>
          </a:xfrm>
        </p:spPr>
        <p:txBody>
          <a:bodyPr>
            <a:noAutofit/>
          </a:bodyPr>
          <a:lstStyle/>
          <a:p>
            <a:r>
              <a:rPr lang="ru-RU" sz="2400" b="1" dirty="0" smtClean="0">
                <a:latin typeface="Times New Roman" pitchFamily="18" charset="0"/>
                <a:cs typeface="Times New Roman" pitchFamily="18" charset="0"/>
              </a:rPr>
              <a:t>Необходимость обновления компьютерной техники в школах</a:t>
            </a:r>
            <a:endParaRPr lang="ru-RU" sz="2400" b="1" dirty="0">
              <a:solidFill>
                <a:srgbClr val="FF000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3E641871-094D-4A31-A703-28772194F4C1}" type="slidenum">
              <a:rPr lang="ru-RU" smtClean="0">
                <a:solidFill>
                  <a:prstClr val="black">
                    <a:tint val="75000"/>
                  </a:prstClr>
                </a:solidFill>
              </a:rPr>
              <a:pPr/>
              <a:t>33</a:t>
            </a:fld>
            <a:endParaRPr lang="ru-RU">
              <a:solidFill>
                <a:prstClr val="black">
                  <a:tint val="75000"/>
                </a:prstClr>
              </a:solidFill>
            </a:endParaRPr>
          </a:p>
        </p:txBody>
      </p:sp>
      <p:sp>
        <p:nvSpPr>
          <p:cNvPr id="9" name="TextBox 8"/>
          <p:cNvSpPr txBox="1"/>
          <p:nvPr/>
        </p:nvSpPr>
        <p:spPr>
          <a:xfrm>
            <a:off x="309273" y="968045"/>
            <a:ext cx="4081950" cy="2677656"/>
          </a:xfrm>
          <a:prstGeom prst="rect">
            <a:avLst/>
          </a:prstGeom>
          <a:solidFill>
            <a:schemeClr val="bg1"/>
          </a:solidFill>
        </p:spPr>
        <p:txBody>
          <a:bodyPr wrap="square" rtlCol="0">
            <a:spAutoFit/>
          </a:bodyPr>
          <a:lstStyle/>
          <a:p>
            <a:pPr>
              <a:tabLst>
                <a:tab pos="812800" algn="l"/>
              </a:tabLst>
            </a:pPr>
            <a:r>
              <a:rPr lang="ru-RU" sz="2400" b="1" dirty="0" smtClean="0">
                <a:solidFill>
                  <a:schemeClr val="accent1">
                    <a:lumMod val="75000"/>
                  </a:schemeClr>
                </a:solidFill>
              </a:rPr>
              <a:t>33 238</a:t>
            </a:r>
            <a:r>
              <a:rPr lang="ru-RU" sz="2400" b="1" dirty="0" smtClean="0">
                <a:solidFill>
                  <a:schemeClr val="tx2"/>
                </a:solidFill>
              </a:rPr>
              <a:t>	</a:t>
            </a:r>
            <a:r>
              <a:rPr lang="ru-RU" dirty="0" smtClean="0"/>
              <a:t>персональных компьютеров, используемых</a:t>
            </a:r>
          </a:p>
          <a:p>
            <a:pPr>
              <a:tabLst>
                <a:tab pos="812800" algn="l"/>
              </a:tabLst>
            </a:pPr>
            <a:r>
              <a:rPr lang="ru-RU" dirty="0" smtClean="0"/>
              <a:t>                  в учебных целях</a:t>
            </a:r>
          </a:p>
          <a:p>
            <a:r>
              <a:rPr lang="ru-RU" dirty="0" smtClean="0"/>
              <a:t>        </a:t>
            </a:r>
            <a:r>
              <a:rPr lang="ru-RU" dirty="0"/>
              <a:t>на </a:t>
            </a:r>
            <a:r>
              <a:rPr lang="ru-RU" sz="2400" b="1" dirty="0">
                <a:solidFill>
                  <a:schemeClr val="accent1">
                    <a:lumMod val="75000"/>
                  </a:schemeClr>
                </a:solidFill>
              </a:rPr>
              <a:t>9</a:t>
            </a:r>
            <a:r>
              <a:rPr lang="ru-RU" b="1" dirty="0"/>
              <a:t>	</a:t>
            </a:r>
            <a:r>
              <a:rPr lang="ru-RU" dirty="0"/>
              <a:t>учащихся приходится 1 компьютер</a:t>
            </a:r>
          </a:p>
          <a:p>
            <a:r>
              <a:rPr lang="ru-RU" sz="2400" b="1" dirty="0">
                <a:solidFill>
                  <a:schemeClr val="accent1">
                    <a:lumMod val="75000"/>
                  </a:schemeClr>
                </a:solidFill>
              </a:rPr>
              <a:t>   2 962</a:t>
            </a:r>
            <a:r>
              <a:rPr lang="ru-RU" dirty="0"/>
              <a:t>	интерактивных доски</a:t>
            </a:r>
          </a:p>
          <a:p>
            <a:r>
              <a:rPr lang="ru-RU" sz="2400" b="1" dirty="0">
                <a:solidFill>
                  <a:schemeClr val="accent1">
                    <a:lumMod val="75000"/>
                  </a:schemeClr>
                </a:solidFill>
              </a:rPr>
              <a:t>          3</a:t>
            </a:r>
            <a:r>
              <a:rPr lang="ru-RU" dirty="0"/>
              <a:t>	интерактивных доски на 1 школу в среднем</a:t>
            </a:r>
          </a:p>
        </p:txBody>
      </p:sp>
      <p:sp>
        <p:nvSpPr>
          <p:cNvPr id="10" name="Объект 4"/>
          <p:cNvSpPr txBox="1">
            <a:spLocks/>
          </p:cNvSpPr>
          <p:nvPr/>
        </p:nvSpPr>
        <p:spPr>
          <a:xfrm>
            <a:off x="4572000" y="736801"/>
            <a:ext cx="4381500" cy="5622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800" b="1" u="sng" dirty="0" smtClean="0"/>
              <a:t>Доля компьютеров позднее 2010 г. выпуска</a:t>
            </a:r>
            <a:br>
              <a:rPr lang="ru-RU" sz="1800" b="1" u="sng" dirty="0" smtClean="0"/>
            </a:br>
            <a:r>
              <a:rPr lang="ru-RU" sz="1800" b="1" u="sng" dirty="0" smtClean="0"/>
              <a:t>на рабочих местах учителей школ</a:t>
            </a:r>
            <a:endParaRPr lang="ru-RU" sz="1800" b="1" i="1" dirty="0"/>
          </a:p>
        </p:txBody>
      </p:sp>
      <p:sp>
        <p:nvSpPr>
          <p:cNvPr id="8" name="TextBox 7"/>
          <p:cNvSpPr txBox="1"/>
          <p:nvPr/>
        </p:nvSpPr>
        <p:spPr>
          <a:xfrm>
            <a:off x="5453742" y="6320291"/>
            <a:ext cx="3756669" cy="369332"/>
          </a:xfrm>
          <a:prstGeom prst="rect">
            <a:avLst/>
          </a:prstGeom>
          <a:noFill/>
        </p:spPr>
        <p:txBody>
          <a:bodyPr wrap="none" rtlCol="0">
            <a:spAutoFit/>
          </a:bodyPr>
          <a:lstStyle/>
          <a:p>
            <a:r>
              <a:rPr lang="ru-RU" dirty="0" smtClean="0"/>
              <a:t>В среднем по Пермскому краю: 57%</a:t>
            </a:r>
            <a:endParaRPr lang="ru-RU" dirty="0"/>
          </a:p>
        </p:txBody>
      </p:sp>
      <p:cxnSp>
        <p:nvCxnSpPr>
          <p:cNvPr id="12" name="Прямая соединительная линия 11"/>
          <p:cNvCxnSpPr/>
          <p:nvPr/>
        </p:nvCxnSpPr>
        <p:spPr>
          <a:xfrm flipH="1" flipV="1">
            <a:off x="98165" y="3517900"/>
            <a:ext cx="4205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p:nvPicPr>
        <p:blipFill>
          <a:blip r:embed="rId3" cstate="email">
            <a:extLst>
              <a:ext uri="{BEBA8EAE-BF5A-486C-A8C5-ECC9F3942E4B}">
                <a14:imgProps xmlns:a14="http://schemas.microsoft.com/office/drawing/2010/main">
                  <a14:imgLayer r:embed="rId4">
                    <a14:imgEffect>
                      <a14:backgroundRemoval t="529" b="94709" l="9346" r="89720">
                        <a14:foregroundMark x1="48598" y1="8466" x2="48598" y2="8466"/>
                        <a14:foregroundMark x1="53271" y1="10053" x2="53271" y2="10053"/>
                      </a14:backgroundRemoval>
                    </a14:imgEffect>
                  </a14:imgLayer>
                </a14:imgProps>
              </a:ext>
              <a:ext uri="{28A0092B-C50C-407E-A947-70E740481C1C}">
                <a14:useLocalDpi xmlns:a14="http://schemas.microsoft.com/office/drawing/2010/main"/>
              </a:ext>
            </a:extLst>
          </a:blip>
          <a:srcRect/>
          <a:stretch>
            <a:fillRect/>
          </a:stretch>
        </p:blipFill>
        <p:spPr bwMode="auto">
          <a:xfrm>
            <a:off x="2726122" y="3654030"/>
            <a:ext cx="1226753" cy="14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угольник 17"/>
          <p:cNvSpPr/>
          <p:nvPr/>
        </p:nvSpPr>
        <p:spPr>
          <a:xfrm>
            <a:off x="221990" y="5130857"/>
            <a:ext cx="4081950" cy="1569660"/>
          </a:xfrm>
          <a:prstGeom prst="rect">
            <a:avLst/>
          </a:prstGeom>
        </p:spPr>
        <p:txBody>
          <a:bodyPr wrap="square">
            <a:spAutoFit/>
          </a:bodyPr>
          <a:lstStyle/>
          <a:p>
            <a:pPr>
              <a:tabLst>
                <a:tab pos="812800" algn="l"/>
              </a:tabLst>
            </a:pPr>
            <a:r>
              <a:rPr lang="ru-RU" sz="2400" b="1" dirty="0" smtClean="0">
                <a:solidFill>
                  <a:srgbClr val="FF0000"/>
                </a:solidFill>
              </a:rPr>
              <a:t>5 686</a:t>
            </a:r>
            <a:r>
              <a:rPr lang="ru-RU" sz="2400" b="1" dirty="0">
                <a:solidFill>
                  <a:schemeClr val="tx2"/>
                </a:solidFill>
              </a:rPr>
              <a:t>	</a:t>
            </a:r>
            <a:r>
              <a:rPr lang="ru-RU" sz="2400" b="1" dirty="0" smtClean="0">
                <a:solidFill>
                  <a:srgbClr val="FF0000"/>
                </a:solidFill>
              </a:rPr>
              <a:t>(43%)</a:t>
            </a:r>
            <a:r>
              <a:rPr lang="ru-RU" sz="2400" b="1" dirty="0" smtClean="0">
                <a:solidFill>
                  <a:schemeClr val="tx2"/>
                </a:solidFill>
              </a:rPr>
              <a:t> </a:t>
            </a:r>
            <a:r>
              <a:rPr lang="ru-RU" dirty="0" smtClean="0"/>
              <a:t>персональных компьютеров до 2011 года выпуска на рабочих местах учителей в учебных классах и учительских требуют обновления</a:t>
            </a:r>
            <a:endParaRPr lang="ru-RU" dirty="0"/>
          </a:p>
        </p:txBody>
      </p:sp>
      <p:graphicFrame>
        <p:nvGraphicFramePr>
          <p:cNvPr id="19" name="Таблица 18"/>
          <p:cNvGraphicFramePr>
            <a:graphicFrameLocks noGrp="1"/>
          </p:cNvGraphicFramePr>
          <p:nvPr>
            <p:extLst>
              <p:ext uri="{D42A27DB-BD31-4B8C-83A1-F6EECF244321}">
                <p14:modId xmlns:p14="http://schemas.microsoft.com/office/powerpoint/2010/main" val="3541723546"/>
              </p:ext>
            </p:extLst>
          </p:nvPr>
        </p:nvGraphicFramePr>
        <p:xfrm>
          <a:off x="4591050" y="1336676"/>
          <a:ext cx="4352926" cy="5000625"/>
        </p:xfrm>
        <a:graphic>
          <a:graphicData uri="http://schemas.openxmlformats.org/drawingml/2006/table">
            <a:tbl>
              <a:tblPr>
                <a:tableStyleId>{5C22544A-7EE6-4342-B048-85BDC9FD1C3A}</a:tableStyleId>
              </a:tblPr>
              <a:tblGrid>
                <a:gridCol w="260105"/>
                <a:gridCol w="1545326"/>
                <a:gridCol w="401632"/>
                <a:gridCol w="229504"/>
                <a:gridCol w="260105"/>
                <a:gridCol w="1254622"/>
                <a:gridCol w="401632"/>
              </a:tblGrid>
              <a:tr h="190500">
                <a:tc>
                  <a:txBody>
                    <a:bodyPr/>
                    <a:lstStyle/>
                    <a:p>
                      <a:pPr algn="ctr" fontAlgn="b">
                        <a:lnSpc>
                          <a:spcPts val="1500"/>
                        </a:lnSpc>
                      </a:pPr>
                      <a:r>
                        <a:rPr lang="ru-RU" sz="1050" b="1" u="none" strike="noStrike" dirty="0">
                          <a:effectLst/>
                        </a:rPr>
                        <a:t>№</a:t>
                      </a:r>
                      <a:endParaRPr lang="ru-RU" sz="1050" b="1"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500"/>
                        </a:lnSpc>
                      </a:pPr>
                      <a:r>
                        <a:rPr lang="ru-RU" sz="1050" b="1" u="none" strike="noStrike">
                          <a:effectLst/>
                        </a:rPr>
                        <a:t>Территория</a:t>
                      </a:r>
                      <a:endParaRPr lang="ru-RU" sz="1050" b="1"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500"/>
                        </a:lnSpc>
                      </a:pPr>
                      <a:r>
                        <a:rPr lang="ru-RU" sz="1050" b="1" i="0" u="none" strike="noStrike" dirty="0" smtClean="0">
                          <a:solidFill>
                            <a:srgbClr val="000000"/>
                          </a:solidFill>
                          <a:effectLst/>
                          <a:latin typeface="Calibri" panose="020F0502020204030204" pitchFamily="34" charset="0"/>
                        </a:rPr>
                        <a:t>%</a:t>
                      </a:r>
                      <a:endParaRPr lang="ru-RU" sz="1050" b="1"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fontAlgn="b">
                        <a:lnSpc>
                          <a:spcPts val="1500"/>
                        </a:lnSpc>
                      </a:pPr>
                      <a:r>
                        <a:rPr lang="ru-RU" sz="1050" b="1" u="none" strike="noStrike" dirty="0">
                          <a:effectLst/>
                        </a:rPr>
                        <a:t>№</a:t>
                      </a:r>
                      <a:endParaRPr lang="ru-RU" sz="1050" b="1"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500"/>
                        </a:lnSpc>
                      </a:pPr>
                      <a:r>
                        <a:rPr lang="ru-RU" sz="1050" b="1" u="none" strike="noStrike">
                          <a:effectLst/>
                        </a:rPr>
                        <a:t>Территория</a:t>
                      </a:r>
                      <a:endParaRPr lang="ru-RU" sz="1050" b="1"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lnSpc>
                          <a:spcPts val="1500"/>
                        </a:lnSpc>
                      </a:pPr>
                      <a:r>
                        <a:rPr lang="ru-RU" sz="1050" b="1" u="none" strike="noStrike" dirty="0">
                          <a:effectLst/>
                        </a:rPr>
                        <a:t>%</a:t>
                      </a:r>
                      <a:endParaRPr lang="ru-RU" sz="1050" b="1"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algn="r" fontAlgn="b">
                        <a:lnSpc>
                          <a:spcPts val="1500"/>
                        </a:lnSpc>
                      </a:pPr>
                      <a:r>
                        <a:rPr lang="ru-RU" sz="1050" u="none" strike="noStrike" dirty="0">
                          <a:effectLst/>
                        </a:rPr>
                        <a:t>1</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Кочевский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92,6</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dirty="0">
                          <a:effectLst/>
                        </a:rPr>
                        <a:t>25</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Усольский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56,8</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190500">
                <a:tc>
                  <a:txBody>
                    <a:bodyPr/>
                    <a:lstStyle/>
                    <a:p>
                      <a:pPr algn="r" fontAlgn="b">
                        <a:lnSpc>
                          <a:spcPts val="1500"/>
                        </a:lnSpc>
                      </a:pPr>
                      <a:r>
                        <a:rPr lang="ru-RU" sz="1050" u="none" strike="noStrike">
                          <a:effectLst/>
                        </a:rPr>
                        <a:t>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Пермский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90,4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26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Кунгурский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55,4</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190500">
                <a:tc>
                  <a:txBody>
                    <a:bodyPr/>
                    <a:lstStyle/>
                    <a:p>
                      <a:pPr algn="r" fontAlgn="b">
                        <a:lnSpc>
                          <a:spcPts val="1500"/>
                        </a:lnSpc>
                      </a:pPr>
                      <a:r>
                        <a:rPr lang="ru-RU" sz="1050" u="none" strike="noStrike">
                          <a:effectLst/>
                        </a:rPr>
                        <a:t>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 Кунгур</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84,3</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27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Нытвенский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53,8</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190500">
                <a:tc>
                  <a:txBody>
                    <a:bodyPr/>
                    <a:lstStyle/>
                    <a:p>
                      <a:pPr algn="r" fontAlgn="b">
                        <a:lnSpc>
                          <a:spcPts val="1500"/>
                        </a:lnSpc>
                      </a:pPr>
                      <a:r>
                        <a:rPr lang="ru-RU" sz="1050" u="none" strike="noStrike">
                          <a:effectLst/>
                        </a:rPr>
                        <a:t>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Соликамский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77,9</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28</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Гайнский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51,2</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190500">
                <a:tc>
                  <a:txBody>
                    <a:bodyPr/>
                    <a:lstStyle/>
                    <a:p>
                      <a:pPr algn="r" fontAlgn="b">
                        <a:lnSpc>
                          <a:spcPts val="1500"/>
                        </a:lnSpc>
                      </a:pPr>
                      <a:r>
                        <a:rPr lang="ru-RU" sz="1050" u="none" strike="noStrike">
                          <a:effectLst/>
                        </a:rPr>
                        <a:t>5</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err="1">
                          <a:effectLst/>
                        </a:rPr>
                        <a:t>Косинский</a:t>
                      </a: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77,1</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29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Кишертский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50,0</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r>
              <a:tr h="190500">
                <a:tc>
                  <a:txBody>
                    <a:bodyPr/>
                    <a:lstStyle/>
                    <a:p>
                      <a:pPr algn="r" fontAlgn="b">
                        <a:lnSpc>
                          <a:spcPts val="1500"/>
                        </a:lnSpc>
                      </a:pP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err="1">
                          <a:effectLst/>
                        </a:rPr>
                        <a:t>Красновишерский</a:t>
                      </a: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72,3</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Березовский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48,9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Горнозаводский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70,7</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Гремячинский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47,6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8</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Александровский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70,6</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Очерский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45,9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Ординский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70,1</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Оханский</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45,0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Ильинский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69,5</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Кудымкарский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44,7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Бардымский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67,9</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35</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Уинский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44,3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Юрлинский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67,7</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г. Губаха</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43,9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Сивинский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66,7</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Чердынский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43,3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Чусовской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66,6</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38</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Куединский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42,3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15</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Чайковский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66,2</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39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Чернушинский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42,0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err="1">
                          <a:effectLst/>
                        </a:rPr>
                        <a:t>Большесосновский</a:t>
                      </a: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66,0</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err="1">
                          <a:effectLst/>
                        </a:rPr>
                        <a:t>Кизеловский</a:t>
                      </a: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39,1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Еловский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64,0</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Добрянский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38,2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18</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Верещагинский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62,6</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Юсьвинский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35,1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19</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 Соликамск</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61,9</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 Лысьва</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26,7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20</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г. Пермь</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61,4</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Частинский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25,3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21</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Краснокамский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59,3</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45</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Суксунский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16,8</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22</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Осинский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58,8</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46</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Карагайский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11,3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23</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 Кудымкар</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58,8</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a:effectLst/>
                        </a:rPr>
                        <a:t>47</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a:effectLst/>
                        </a:rPr>
                        <a:t>ЗАТО Звездный </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a:effectLst/>
                        </a:rPr>
                        <a:t>10,4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r h="190500">
                <a:tc>
                  <a:txBody>
                    <a:bodyPr/>
                    <a:lstStyle/>
                    <a:p>
                      <a:pPr algn="r" fontAlgn="b">
                        <a:lnSpc>
                          <a:spcPts val="1500"/>
                        </a:lnSpc>
                      </a:pPr>
                      <a:r>
                        <a:rPr lang="ru-RU" sz="1050" u="none" strike="noStrike">
                          <a:effectLst/>
                        </a:rPr>
                        <a:t>24</a:t>
                      </a: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г. Березники</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57,9</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lnSpc>
                          <a:spcPts val="1500"/>
                        </a:lnSpc>
                      </a:pPr>
                      <a:endParaRPr lang="ru-RU" sz="1050" b="0" i="0" u="none" strike="noStrike">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r" fontAlgn="b">
                        <a:lnSpc>
                          <a:spcPts val="1500"/>
                        </a:lnSpc>
                      </a:pPr>
                      <a:r>
                        <a:rPr lang="ru-RU" sz="1050" u="none" strike="noStrike" dirty="0">
                          <a:effectLst/>
                        </a:rPr>
                        <a:t>48</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lnSpc>
                          <a:spcPts val="1500"/>
                        </a:lnSpc>
                      </a:pPr>
                      <a:r>
                        <a:rPr lang="ru-RU" sz="1050" u="none" strike="noStrike" dirty="0">
                          <a:effectLst/>
                        </a:rPr>
                        <a:t>Октябрьский </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lnSpc>
                          <a:spcPts val="1500"/>
                        </a:lnSpc>
                      </a:pPr>
                      <a:r>
                        <a:rPr lang="ru-RU" sz="1050" u="none" strike="noStrike" dirty="0">
                          <a:effectLst/>
                        </a:rPr>
                        <a:t>0,0</a:t>
                      </a:r>
                      <a:endParaRPr lang="ru-RU" sz="1050" b="0" i="0" u="none" strike="noStrike" dirty="0">
                        <a:solidFill>
                          <a:srgbClr val="000000"/>
                        </a:solidFill>
                        <a:effectLst/>
                        <a:latin typeface="Calibri" panose="020F0502020204030204" pitchFamily="34" charset="0"/>
                      </a:endParaRPr>
                    </a:p>
                  </a:txBody>
                  <a:tcPr marL="54000" marR="54000"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pic>
        <p:nvPicPr>
          <p:cNvPr id="20" name="Рисунок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1" y="3605217"/>
            <a:ext cx="1101386" cy="1468515"/>
          </a:xfrm>
          <a:prstGeom prst="rect">
            <a:avLst/>
          </a:prstGeom>
        </p:spPr>
      </p:pic>
      <p:sp>
        <p:nvSpPr>
          <p:cNvPr id="21" name="Стрелка вправо 20"/>
          <p:cNvSpPr/>
          <p:nvPr/>
        </p:nvSpPr>
        <p:spPr>
          <a:xfrm>
            <a:off x="1728017" y="4098762"/>
            <a:ext cx="828675"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923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639"/>
                    </a14:imgEffect>
                    <a14:imgEffect>
                      <a14:saturation sat="95000"/>
                    </a14:imgEffect>
                    <a14:imgEffect>
                      <a14:brightnessContrast bright="25000" contrast="-56000"/>
                    </a14:imgEffect>
                  </a14:imgLayer>
                </a14:imgProps>
              </a:ext>
              <a:ext uri="{28A0092B-C50C-407E-A947-70E740481C1C}">
                <a14:useLocalDpi xmlns:a14="http://schemas.microsoft.com/office/drawing/2010/main"/>
              </a:ext>
            </a:extLst>
          </a:blip>
          <a:stretch>
            <a:fillRect/>
          </a:stretch>
        </p:blipFill>
        <p:spPr>
          <a:xfrm>
            <a:off x="479175" y="1126800"/>
            <a:ext cx="3199643" cy="5698800"/>
          </a:xfrm>
          <a:prstGeom prst="rect">
            <a:avLst/>
          </a:prstGeom>
        </p:spPr>
      </p:pic>
      <p:sp>
        <p:nvSpPr>
          <p:cNvPr id="2" name="Заголовок 1"/>
          <p:cNvSpPr>
            <a:spLocks noGrp="1"/>
          </p:cNvSpPr>
          <p:nvPr>
            <p:ph type="title"/>
          </p:nvPr>
        </p:nvSpPr>
        <p:spPr>
          <a:xfrm>
            <a:off x="457200" y="141165"/>
            <a:ext cx="8229600" cy="598025"/>
          </a:xfrm>
        </p:spPr>
        <p:txBody>
          <a:bodyPr>
            <a:noAutofit/>
          </a:bodyPr>
          <a:lstStyle/>
          <a:p>
            <a:pPr>
              <a:lnSpc>
                <a:spcPts val="2800"/>
              </a:lnSpc>
            </a:pPr>
            <a:r>
              <a:rPr lang="ru-RU" sz="2400" b="1" dirty="0" smtClean="0">
                <a:latin typeface="Times New Roman" pitchFamily="18" charset="0"/>
                <a:cs typeface="Times New Roman" pitchFamily="18" charset="0"/>
              </a:rPr>
              <a:t>Подключение образовательных учреждений</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к сети Интернет по высокоскоростным каналам связи</a:t>
            </a:r>
            <a:endParaRPr lang="ru-RU" sz="2400" b="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a:xfrm>
            <a:off x="6349729" y="6356352"/>
            <a:ext cx="1600200" cy="365125"/>
          </a:xfrm>
        </p:spPr>
        <p:txBody>
          <a:bodyPr/>
          <a:lstStyle/>
          <a:p>
            <a:fld id="{3E641871-094D-4A31-A703-28772194F4C1}" type="slidenum">
              <a:rPr lang="ru-RU" smtClean="0">
                <a:solidFill>
                  <a:prstClr val="black">
                    <a:tint val="75000"/>
                  </a:prstClr>
                </a:solidFill>
              </a:rPr>
              <a:pPr/>
              <a:t>34</a:t>
            </a:fld>
            <a:endParaRPr lang="ru-RU">
              <a:solidFill>
                <a:prstClr val="black">
                  <a:tint val="75000"/>
                </a:prstClr>
              </a:solidFill>
            </a:endParaRPr>
          </a:p>
        </p:txBody>
      </p:sp>
      <p:sp>
        <p:nvSpPr>
          <p:cNvPr id="5" name="TextBox 4"/>
          <p:cNvSpPr txBox="1"/>
          <p:nvPr/>
        </p:nvSpPr>
        <p:spPr>
          <a:xfrm>
            <a:off x="4193958" y="980728"/>
            <a:ext cx="4788117" cy="2585323"/>
          </a:xfrm>
          <a:prstGeom prst="rect">
            <a:avLst/>
          </a:prstGeom>
          <a:noFill/>
        </p:spPr>
        <p:txBody>
          <a:bodyPr wrap="square" rtlCol="0">
            <a:spAutoFit/>
          </a:bodyPr>
          <a:lstStyle/>
          <a:p>
            <a:r>
              <a:rPr lang="ru-RU" b="1" u="sng" dirty="0"/>
              <a:t>Школы:</a:t>
            </a:r>
          </a:p>
          <a:p>
            <a:r>
              <a:rPr lang="ru-RU" dirty="0"/>
              <a:t>Из 887 объектов общего образования (включая филиалы и отдельные корпуса) :</a:t>
            </a:r>
          </a:p>
          <a:p>
            <a:r>
              <a:rPr lang="ru-RU" b="1" dirty="0" smtClean="0">
                <a:solidFill>
                  <a:schemeClr val="accent6">
                    <a:lumMod val="75000"/>
                  </a:schemeClr>
                </a:solidFill>
              </a:rPr>
              <a:t>- 186 </a:t>
            </a:r>
            <a:r>
              <a:rPr lang="ru-RU" b="1" dirty="0">
                <a:solidFill>
                  <a:schemeClr val="accent6">
                    <a:lumMod val="75000"/>
                  </a:schemeClr>
                </a:solidFill>
              </a:rPr>
              <a:t>(21%) подключены на скорости 10 Мбит/с и </a:t>
            </a:r>
            <a:r>
              <a:rPr lang="ru-RU" b="1" dirty="0" smtClean="0">
                <a:solidFill>
                  <a:schemeClr val="accent6">
                    <a:lumMod val="75000"/>
                  </a:schemeClr>
                </a:solidFill>
              </a:rPr>
              <a:t>более</a:t>
            </a:r>
          </a:p>
          <a:p>
            <a:r>
              <a:rPr lang="ru-RU" b="1" dirty="0" smtClean="0">
                <a:solidFill>
                  <a:schemeClr val="accent4">
                    <a:lumMod val="75000"/>
                  </a:schemeClr>
                </a:solidFill>
              </a:rPr>
              <a:t>- 386 (</a:t>
            </a:r>
            <a:r>
              <a:rPr lang="ru-RU" b="1" dirty="0">
                <a:solidFill>
                  <a:schemeClr val="accent4">
                    <a:lumMod val="75000"/>
                  </a:schemeClr>
                </a:solidFill>
              </a:rPr>
              <a:t>43%) подключены на скорости </a:t>
            </a:r>
            <a:r>
              <a:rPr lang="ru-RU" b="1" dirty="0" smtClean="0">
                <a:solidFill>
                  <a:schemeClr val="accent4">
                    <a:lumMod val="75000"/>
                  </a:schemeClr>
                </a:solidFill>
              </a:rPr>
              <a:t>512 Кбит/с - 10 Мбит/с</a:t>
            </a:r>
            <a:endParaRPr lang="ru-RU" b="1" dirty="0">
              <a:solidFill>
                <a:schemeClr val="accent4">
                  <a:lumMod val="75000"/>
                </a:schemeClr>
              </a:solidFill>
            </a:endParaRPr>
          </a:p>
          <a:p>
            <a:r>
              <a:rPr lang="ru-RU" b="1" dirty="0">
                <a:solidFill>
                  <a:srgbClr val="FF0000"/>
                </a:solidFill>
              </a:rPr>
              <a:t>- 315 (36%) подключены на скорости 128-512 Кбит/с</a:t>
            </a:r>
          </a:p>
        </p:txBody>
      </p:sp>
      <p:sp>
        <p:nvSpPr>
          <p:cNvPr id="4" name="TextBox 3"/>
          <p:cNvSpPr txBox="1"/>
          <p:nvPr/>
        </p:nvSpPr>
        <p:spPr>
          <a:xfrm>
            <a:off x="381219" y="803635"/>
            <a:ext cx="3145972" cy="923330"/>
          </a:xfrm>
          <a:prstGeom prst="rect">
            <a:avLst/>
          </a:prstGeom>
          <a:noFill/>
        </p:spPr>
        <p:txBody>
          <a:bodyPr wrap="square" rtlCol="0">
            <a:spAutoFit/>
          </a:bodyPr>
          <a:lstStyle/>
          <a:p>
            <a:pPr algn="ctr"/>
            <a:r>
              <a:rPr lang="ru-RU" b="1" u="sng" dirty="0"/>
              <a:t>Средняя скорость подключения школ</a:t>
            </a:r>
            <a:br>
              <a:rPr lang="ru-RU" b="1" u="sng" dirty="0"/>
            </a:br>
            <a:r>
              <a:rPr lang="ru-RU" b="1" u="sng" dirty="0"/>
              <a:t>к сети Интернет</a:t>
            </a:r>
          </a:p>
        </p:txBody>
      </p:sp>
      <p:sp>
        <p:nvSpPr>
          <p:cNvPr id="7" name="TextBox 6"/>
          <p:cNvSpPr txBox="1"/>
          <p:nvPr/>
        </p:nvSpPr>
        <p:spPr>
          <a:xfrm>
            <a:off x="4193959" y="2817359"/>
            <a:ext cx="4655556" cy="2585323"/>
          </a:xfrm>
          <a:prstGeom prst="rect">
            <a:avLst/>
          </a:prstGeom>
          <a:noFill/>
        </p:spPr>
        <p:txBody>
          <a:bodyPr wrap="square" rtlCol="0">
            <a:spAutoFit/>
          </a:bodyPr>
          <a:lstStyle/>
          <a:p>
            <a:r>
              <a:rPr lang="ru-RU" b="1" u="sng" dirty="0"/>
              <a:t>СПО:</a:t>
            </a:r>
          </a:p>
          <a:p>
            <a:r>
              <a:rPr lang="ru-RU" dirty="0"/>
              <a:t>Из 76 объектов СПО (включая филиалы и отдельные корпуса):</a:t>
            </a:r>
          </a:p>
          <a:p>
            <a:r>
              <a:rPr lang="ru-RU" b="1" dirty="0" smtClean="0">
                <a:solidFill>
                  <a:schemeClr val="accent6">
                    <a:lumMod val="75000"/>
                  </a:schemeClr>
                </a:solidFill>
              </a:rPr>
              <a:t>- 39 </a:t>
            </a:r>
            <a:r>
              <a:rPr lang="ru-RU" b="1" dirty="0">
                <a:solidFill>
                  <a:schemeClr val="accent6">
                    <a:lumMod val="75000"/>
                  </a:schemeClr>
                </a:solidFill>
              </a:rPr>
              <a:t>(51%) подключены на скорости 10 Мбит/с и </a:t>
            </a:r>
            <a:r>
              <a:rPr lang="ru-RU" b="1" dirty="0" smtClean="0">
                <a:solidFill>
                  <a:schemeClr val="accent6">
                    <a:lumMod val="75000"/>
                  </a:schemeClr>
                </a:solidFill>
              </a:rPr>
              <a:t>более</a:t>
            </a:r>
          </a:p>
          <a:p>
            <a:r>
              <a:rPr lang="ru-RU" b="1" dirty="0" smtClean="0">
                <a:solidFill>
                  <a:schemeClr val="accent4">
                    <a:lumMod val="75000"/>
                  </a:schemeClr>
                </a:solidFill>
              </a:rPr>
              <a:t>- 32 </a:t>
            </a:r>
            <a:r>
              <a:rPr lang="ru-RU" b="1" dirty="0">
                <a:solidFill>
                  <a:schemeClr val="accent4">
                    <a:lumMod val="75000"/>
                  </a:schemeClr>
                </a:solidFill>
              </a:rPr>
              <a:t>(</a:t>
            </a:r>
            <a:r>
              <a:rPr lang="ru-RU" b="1" dirty="0" smtClean="0">
                <a:solidFill>
                  <a:schemeClr val="accent4">
                    <a:lumMod val="75000"/>
                  </a:schemeClr>
                </a:solidFill>
              </a:rPr>
              <a:t>42%) </a:t>
            </a:r>
            <a:r>
              <a:rPr lang="ru-RU" b="1" dirty="0">
                <a:solidFill>
                  <a:schemeClr val="accent4">
                    <a:lumMod val="75000"/>
                  </a:schemeClr>
                </a:solidFill>
              </a:rPr>
              <a:t>подключены на скорости 512 Кбит/с - 10 </a:t>
            </a:r>
            <a:r>
              <a:rPr lang="ru-RU" b="1" dirty="0" smtClean="0">
                <a:solidFill>
                  <a:schemeClr val="accent4">
                    <a:lumMod val="75000"/>
                  </a:schemeClr>
                </a:solidFill>
              </a:rPr>
              <a:t>Мбит/с</a:t>
            </a:r>
            <a:endParaRPr lang="ru-RU" b="1" dirty="0">
              <a:solidFill>
                <a:srgbClr val="33CC33"/>
              </a:solidFill>
            </a:endParaRPr>
          </a:p>
          <a:p>
            <a:r>
              <a:rPr lang="ru-RU" b="1" dirty="0">
                <a:solidFill>
                  <a:srgbClr val="FF0000"/>
                </a:solidFill>
              </a:rPr>
              <a:t>- </a:t>
            </a:r>
            <a:r>
              <a:rPr lang="ru-RU" b="1" dirty="0" smtClean="0">
                <a:solidFill>
                  <a:srgbClr val="FF0000"/>
                </a:solidFill>
              </a:rPr>
              <a:t>  5 </a:t>
            </a:r>
            <a:r>
              <a:rPr lang="ru-RU" b="1" dirty="0">
                <a:solidFill>
                  <a:srgbClr val="FF0000"/>
                </a:solidFill>
              </a:rPr>
              <a:t>(7%) подключены на скорости 512 Кбит/с</a:t>
            </a:r>
          </a:p>
        </p:txBody>
      </p:sp>
      <p:sp>
        <p:nvSpPr>
          <p:cNvPr id="8" name="TextBox 7"/>
          <p:cNvSpPr txBox="1"/>
          <p:nvPr/>
        </p:nvSpPr>
        <p:spPr>
          <a:xfrm>
            <a:off x="4181490" y="4778074"/>
            <a:ext cx="4492841" cy="2246769"/>
          </a:xfrm>
          <a:prstGeom prst="rect">
            <a:avLst/>
          </a:prstGeom>
          <a:solidFill>
            <a:schemeClr val="accent5">
              <a:lumMod val="20000"/>
              <a:lumOff val="80000"/>
            </a:schemeClr>
          </a:solidFill>
        </p:spPr>
        <p:txBody>
          <a:bodyPr wrap="square" rtlCol="0">
            <a:spAutoFit/>
          </a:bodyPr>
          <a:lstStyle/>
          <a:p>
            <a:r>
              <a:rPr lang="ru-RU" sz="2000" dirty="0" smtClean="0"/>
              <a:t>Проект государственной программы «Развитие связи» предполагает подключение почти 800 зданий краевых </a:t>
            </a:r>
            <a:r>
              <a:rPr lang="ru-RU" sz="2000" dirty="0"/>
              <a:t>и муниципальных учреждений образования </a:t>
            </a:r>
            <a:r>
              <a:rPr lang="ru-RU" sz="2000" dirty="0" smtClean="0"/>
              <a:t>к каналам высокоскоростного доступа к сети Интернет в 2018-2020 гг.</a:t>
            </a:r>
            <a:endParaRPr lang="ru-RU" sz="2000" dirty="0"/>
          </a:p>
        </p:txBody>
      </p:sp>
      <p:sp>
        <p:nvSpPr>
          <p:cNvPr id="6" name="TextBox 5"/>
          <p:cNvSpPr txBox="1"/>
          <p:nvPr/>
        </p:nvSpPr>
        <p:spPr>
          <a:xfrm>
            <a:off x="314901" y="4881882"/>
            <a:ext cx="1013419" cy="1426031"/>
          </a:xfrm>
          <a:prstGeom prst="rect">
            <a:avLst/>
          </a:prstGeom>
          <a:noFill/>
        </p:spPr>
        <p:txBody>
          <a:bodyPr wrap="none" rtlCol="0">
            <a:spAutoFit/>
          </a:bodyPr>
          <a:lstStyle/>
          <a:p>
            <a:pPr algn="r">
              <a:spcAft>
                <a:spcPts val="450"/>
              </a:spcAft>
            </a:pPr>
            <a:r>
              <a:rPr lang="ru-RU" sz="1400" dirty="0"/>
              <a:t> 37 Мбит/с</a:t>
            </a:r>
          </a:p>
          <a:p>
            <a:pPr algn="r">
              <a:spcAft>
                <a:spcPts val="450"/>
              </a:spcAft>
            </a:pPr>
            <a:r>
              <a:rPr lang="ru-RU" sz="1400" dirty="0"/>
              <a:t> 20 Мбит/с</a:t>
            </a:r>
          </a:p>
          <a:p>
            <a:pPr algn="r">
              <a:spcAft>
                <a:spcPts val="450"/>
              </a:spcAft>
            </a:pPr>
            <a:r>
              <a:rPr lang="ru-RU" sz="1400" dirty="0"/>
              <a:t> 10 Мбит/с</a:t>
            </a:r>
          </a:p>
          <a:p>
            <a:pPr algn="r">
              <a:spcAft>
                <a:spcPts val="450"/>
              </a:spcAft>
            </a:pPr>
            <a:r>
              <a:rPr lang="ru-RU" sz="1400" dirty="0"/>
              <a:t>   4 Мбит/с</a:t>
            </a:r>
          </a:p>
          <a:p>
            <a:pPr algn="r">
              <a:spcAft>
                <a:spcPts val="450"/>
              </a:spcAft>
            </a:pPr>
            <a:r>
              <a:rPr lang="ru-RU" sz="1400" dirty="0"/>
              <a:t>0,2 Мбит/с</a:t>
            </a:r>
          </a:p>
        </p:txBody>
      </p:sp>
      <p:sp>
        <p:nvSpPr>
          <p:cNvPr id="10" name="Прямоугольник 9"/>
          <p:cNvSpPr/>
          <p:nvPr/>
        </p:nvSpPr>
        <p:spPr>
          <a:xfrm>
            <a:off x="479175" y="5767168"/>
            <a:ext cx="121998" cy="157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74437" y="4962935"/>
            <a:ext cx="121998" cy="157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79175" y="5231816"/>
            <a:ext cx="121998" cy="157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79175" y="5499492"/>
            <a:ext cx="121998" cy="157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76055" y="6038926"/>
            <a:ext cx="121998" cy="157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27551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21283135">
            <a:off x="1189746" y="5298920"/>
            <a:ext cx="4942828" cy="707886"/>
          </a:xfrm>
          <a:prstGeom prst="rect">
            <a:avLst/>
          </a:prstGeom>
          <a:noFill/>
        </p:spPr>
        <p:txBody>
          <a:bodyPr wrap="none" rtlCol="0">
            <a:spAutoFit/>
          </a:bodyPr>
          <a:lstStyle/>
          <a:p>
            <a:r>
              <a:rPr lang="ru-RU" sz="4000" dirty="0" smtClean="0">
                <a:solidFill>
                  <a:schemeClr val="bg1">
                    <a:lumMod val="85000"/>
                  </a:schemeClr>
                </a:solidFill>
              </a:rPr>
              <a:t>ПРОЕКТ ПРОГРАММЫ</a:t>
            </a:r>
            <a:endParaRPr lang="ru-RU" sz="4000" dirty="0">
              <a:solidFill>
                <a:schemeClr val="bg1">
                  <a:lumMod val="85000"/>
                </a:schemeClr>
              </a:solidFill>
            </a:endParaRPr>
          </a:p>
        </p:txBody>
      </p:sp>
      <p:sp>
        <p:nvSpPr>
          <p:cNvPr id="4" name="TextBox 3"/>
          <p:cNvSpPr txBox="1"/>
          <p:nvPr/>
        </p:nvSpPr>
        <p:spPr>
          <a:xfrm rot="21283135">
            <a:off x="1316924" y="2668677"/>
            <a:ext cx="4942828" cy="707886"/>
          </a:xfrm>
          <a:prstGeom prst="rect">
            <a:avLst/>
          </a:prstGeom>
          <a:noFill/>
        </p:spPr>
        <p:txBody>
          <a:bodyPr wrap="none" rtlCol="0">
            <a:spAutoFit/>
          </a:bodyPr>
          <a:lstStyle/>
          <a:p>
            <a:r>
              <a:rPr lang="ru-RU" sz="4000" dirty="0" smtClean="0">
                <a:solidFill>
                  <a:schemeClr val="bg1">
                    <a:lumMod val="85000"/>
                  </a:schemeClr>
                </a:solidFill>
              </a:rPr>
              <a:t>ПРОЕКТ ПРОГРАММЫ</a:t>
            </a:r>
            <a:endParaRPr lang="ru-RU" sz="4000" dirty="0">
              <a:solidFill>
                <a:schemeClr val="bg1">
                  <a:lumMod val="8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79689736"/>
              </p:ext>
            </p:extLst>
          </p:nvPr>
        </p:nvGraphicFramePr>
        <p:xfrm>
          <a:off x="381000" y="1427663"/>
          <a:ext cx="5606143" cy="2251311"/>
        </p:xfrm>
        <a:graphic>
          <a:graphicData uri="http://schemas.openxmlformats.org/drawingml/2006/table">
            <a:tbl>
              <a:tblPr firstRow="1" firstCol="1" bandRow="1">
                <a:tableStyleId>{5C22544A-7EE6-4342-B048-85BDC9FD1C3A}</a:tableStyleId>
              </a:tblPr>
              <a:tblGrid>
                <a:gridCol w="2365812"/>
                <a:gridCol w="3240331"/>
              </a:tblGrid>
              <a:tr h="851335">
                <a:tc>
                  <a:txBody>
                    <a:bodyPr/>
                    <a:lstStyle/>
                    <a:p>
                      <a:pPr marL="0" indent="0" algn="ctr">
                        <a:lnSpc>
                          <a:spcPct val="100000"/>
                        </a:lnSpc>
                        <a:spcAft>
                          <a:spcPts val="0"/>
                        </a:spcAft>
                      </a:pPr>
                      <a:r>
                        <a:rPr lang="ru-RU" sz="1800" dirty="0">
                          <a:solidFill>
                            <a:schemeClr val="tx1"/>
                          </a:solidFill>
                          <a:effectLst/>
                        </a:rPr>
                        <a:t>Этапы</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00000"/>
                        </a:lnSpc>
                        <a:spcAft>
                          <a:spcPts val="0"/>
                        </a:spcAft>
                      </a:pPr>
                      <a:r>
                        <a:rPr lang="ru-RU" sz="1800" dirty="0" smtClean="0">
                          <a:solidFill>
                            <a:schemeClr val="tx1"/>
                          </a:solidFill>
                          <a:effectLst/>
                        </a:rPr>
                        <a:t>Организация каналов связи, кол-во</a:t>
                      </a:r>
                      <a:r>
                        <a:rPr lang="ru-RU" sz="1800" baseline="0" dirty="0" smtClean="0">
                          <a:solidFill>
                            <a:schemeClr val="tx1"/>
                          </a:solidFill>
                          <a:effectLst/>
                        </a:rPr>
                        <a:t> зданий</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425668">
                <a:tc>
                  <a:txBody>
                    <a:bodyPr/>
                    <a:lstStyle/>
                    <a:p>
                      <a:pPr marL="0" indent="0" algn="ctr">
                        <a:lnSpc>
                          <a:spcPct val="100000"/>
                        </a:lnSpc>
                        <a:spcAft>
                          <a:spcPts val="0"/>
                        </a:spcAft>
                      </a:pPr>
                      <a:r>
                        <a:rPr lang="ru-RU" sz="1800" b="0" dirty="0">
                          <a:solidFill>
                            <a:schemeClr val="tx1"/>
                          </a:solidFill>
                          <a:effectLst/>
                        </a:rPr>
                        <a:t>1 </a:t>
                      </a:r>
                      <a:r>
                        <a:rPr lang="ru-RU" sz="1800" b="0" dirty="0" smtClean="0">
                          <a:solidFill>
                            <a:schemeClr val="tx1"/>
                          </a:solidFill>
                          <a:effectLst/>
                        </a:rPr>
                        <a:t>очередь (2018 </a:t>
                      </a:r>
                      <a:r>
                        <a:rPr lang="ru-RU" sz="1800" b="0" dirty="0">
                          <a:solidFill>
                            <a:schemeClr val="tx1"/>
                          </a:solidFill>
                          <a:effectLst/>
                        </a:rPr>
                        <a:t>г.)</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ctr">
                        <a:lnSpc>
                          <a:spcPct val="100000"/>
                        </a:lnSpc>
                        <a:spcAft>
                          <a:spcPts val="0"/>
                        </a:spcAft>
                      </a:pPr>
                      <a:r>
                        <a:rPr lang="ru-RU" sz="1800" dirty="0">
                          <a:solidFill>
                            <a:schemeClr val="tx1"/>
                          </a:solidFill>
                          <a:effectLst/>
                        </a:rPr>
                        <a:t>381</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25668">
                <a:tc>
                  <a:txBody>
                    <a:bodyPr/>
                    <a:lstStyle/>
                    <a:p>
                      <a:pPr marL="0" indent="0" algn="ctr">
                        <a:lnSpc>
                          <a:spcPct val="100000"/>
                        </a:lnSpc>
                        <a:spcAft>
                          <a:spcPts val="0"/>
                        </a:spcAft>
                      </a:pPr>
                      <a:r>
                        <a:rPr lang="ru-RU" sz="1800" b="0" dirty="0">
                          <a:solidFill>
                            <a:schemeClr val="tx1"/>
                          </a:solidFill>
                          <a:effectLst/>
                        </a:rPr>
                        <a:t>2 </a:t>
                      </a:r>
                      <a:r>
                        <a:rPr lang="ru-RU" sz="1800" b="0" dirty="0" smtClean="0">
                          <a:solidFill>
                            <a:schemeClr val="tx1"/>
                          </a:solidFill>
                          <a:effectLst/>
                        </a:rPr>
                        <a:t>очередь (2019-2020 </a:t>
                      </a:r>
                      <a:r>
                        <a:rPr lang="ru-RU" sz="1800" b="0" dirty="0">
                          <a:solidFill>
                            <a:schemeClr val="tx1"/>
                          </a:solidFill>
                          <a:effectLst/>
                        </a:rPr>
                        <a:t>гг.)</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ctr">
                        <a:lnSpc>
                          <a:spcPct val="100000"/>
                        </a:lnSpc>
                        <a:spcAft>
                          <a:spcPts val="0"/>
                        </a:spcAft>
                      </a:pPr>
                      <a:r>
                        <a:rPr lang="ru-RU" sz="1800" dirty="0">
                          <a:solidFill>
                            <a:schemeClr val="tx1"/>
                          </a:solidFill>
                          <a:effectLst/>
                        </a:rPr>
                        <a:t>380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25668">
                <a:tc>
                  <a:txBody>
                    <a:bodyPr/>
                    <a:lstStyle/>
                    <a:p>
                      <a:pPr marL="0" indent="0" algn="ctr">
                        <a:lnSpc>
                          <a:spcPct val="100000"/>
                        </a:lnSpc>
                        <a:spcAft>
                          <a:spcPts val="0"/>
                        </a:spcAft>
                      </a:pPr>
                      <a:r>
                        <a:rPr lang="ru-RU" sz="1800" b="0" dirty="0">
                          <a:solidFill>
                            <a:schemeClr val="tx1"/>
                          </a:solidFill>
                          <a:effectLst/>
                        </a:rPr>
                        <a:t>ИТОГО:</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ctr">
                        <a:lnSpc>
                          <a:spcPct val="100000"/>
                        </a:lnSpc>
                        <a:spcAft>
                          <a:spcPts val="0"/>
                        </a:spcAft>
                      </a:pPr>
                      <a:r>
                        <a:rPr lang="ru-RU" sz="1800" dirty="0">
                          <a:solidFill>
                            <a:schemeClr val="tx1"/>
                          </a:solidFill>
                          <a:effectLst/>
                        </a:rPr>
                        <a:t>761</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2" marR="4281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202190803"/>
              </p:ext>
            </p:extLst>
          </p:nvPr>
        </p:nvGraphicFramePr>
        <p:xfrm>
          <a:off x="381000" y="4240913"/>
          <a:ext cx="5573487" cy="1971200"/>
        </p:xfrm>
        <a:graphic>
          <a:graphicData uri="http://schemas.openxmlformats.org/drawingml/2006/table">
            <a:tbl>
              <a:tblPr firstRow="1" firstCol="1" bandRow="1">
                <a:tableStyleId>{5C22544A-7EE6-4342-B048-85BDC9FD1C3A}</a:tableStyleId>
              </a:tblPr>
              <a:tblGrid>
                <a:gridCol w="2380820"/>
                <a:gridCol w="3192667"/>
              </a:tblGrid>
              <a:tr h="788480">
                <a:tc>
                  <a:txBody>
                    <a:bodyPr/>
                    <a:lstStyle/>
                    <a:p>
                      <a:pPr marL="0" algn="ctr">
                        <a:lnSpc>
                          <a:spcPct val="100000"/>
                        </a:lnSpc>
                        <a:spcAft>
                          <a:spcPts val="0"/>
                        </a:spcAft>
                      </a:pPr>
                      <a:r>
                        <a:rPr lang="ru-RU" sz="1800" b="1" dirty="0">
                          <a:solidFill>
                            <a:schemeClr val="tx1"/>
                          </a:solidFill>
                          <a:effectLst/>
                        </a:rPr>
                        <a:t>Этапы</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pPr>
                      <a:r>
                        <a:rPr lang="ru-RU" sz="1800" dirty="0" smtClean="0">
                          <a:solidFill>
                            <a:schemeClr val="tx1"/>
                          </a:solidFill>
                          <a:effectLst/>
                        </a:rPr>
                        <a:t>Организация каналов связи, кол-во</a:t>
                      </a:r>
                      <a:r>
                        <a:rPr lang="ru-RU" sz="1800" baseline="0" dirty="0" smtClean="0">
                          <a:solidFill>
                            <a:schemeClr val="tx1"/>
                          </a:solidFill>
                          <a:effectLst/>
                        </a:rPr>
                        <a:t> зданий</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94240">
                <a:tc>
                  <a:txBody>
                    <a:bodyPr/>
                    <a:lstStyle/>
                    <a:p>
                      <a:pPr marL="0" algn="ctr">
                        <a:lnSpc>
                          <a:spcPct val="100000"/>
                        </a:lnSpc>
                        <a:spcAft>
                          <a:spcPts val="0"/>
                        </a:spcAft>
                      </a:pPr>
                      <a:r>
                        <a:rPr lang="ru-RU" sz="1800" b="0" dirty="0">
                          <a:solidFill>
                            <a:schemeClr val="tx1"/>
                          </a:solidFill>
                          <a:effectLst/>
                        </a:rPr>
                        <a:t>1 очередь (</a:t>
                      </a:r>
                      <a:r>
                        <a:rPr lang="ru-RU" sz="1800" b="0" dirty="0" smtClean="0">
                          <a:solidFill>
                            <a:schemeClr val="tx1"/>
                          </a:solidFill>
                          <a:effectLst/>
                        </a:rPr>
                        <a:t>2018 г</a:t>
                      </a:r>
                      <a:r>
                        <a:rPr lang="ru-RU" sz="1800" b="0" dirty="0">
                          <a:solidFill>
                            <a:schemeClr val="tx1"/>
                          </a:solidFill>
                          <a:effectLst/>
                        </a:rPr>
                        <a:t>.)</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ru-RU" sz="1800" b="0" dirty="0">
                          <a:solidFill>
                            <a:schemeClr val="tx1"/>
                          </a:solidFill>
                          <a:effectLst/>
                        </a:rPr>
                        <a:t>15</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94240">
                <a:tc>
                  <a:txBody>
                    <a:bodyPr/>
                    <a:lstStyle/>
                    <a:p>
                      <a:pPr marL="0" algn="ctr">
                        <a:lnSpc>
                          <a:spcPct val="100000"/>
                        </a:lnSpc>
                        <a:spcAft>
                          <a:spcPts val="0"/>
                        </a:spcAft>
                      </a:pPr>
                      <a:r>
                        <a:rPr lang="ru-RU" sz="1800" b="0" dirty="0">
                          <a:solidFill>
                            <a:schemeClr val="tx1"/>
                          </a:solidFill>
                          <a:effectLst/>
                        </a:rPr>
                        <a:t>2 очередь (</a:t>
                      </a:r>
                      <a:r>
                        <a:rPr lang="ru-RU" sz="1800" b="0" dirty="0" smtClean="0">
                          <a:solidFill>
                            <a:schemeClr val="tx1"/>
                          </a:solidFill>
                          <a:effectLst/>
                        </a:rPr>
                        <a:t>2019 г</a:t>
                      </a:r>
                      <a:r>
                        <a:rPr lang="ru-RU" sz="1800" b="0" dirty="0">
                          <a:solidFill>
                            <a:schemeClr val="tx1"/>
                          </a:solidFill>
                          <a:effectLst/>
                        </a:rPr>
                        <a:t>.)</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ru-RU" sz="1800" b="0" dirty="0">
                          <a:solidFill>
                            <a:schemeClr val="tx1"/>
                          </a:solidFill>
                          <a:effectLst/>
                        </a:rPr>
                        <a:t>15</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94240">
                <a:tc>
                  <a:txBody>
                    <a:bodyPr/>
                    <a:lstStyle/>
                    <a:p>
                      <a:pPr marL="0" algn="ctr">
                        <a:lnSpc>
                          <a:spcPct val="100000"/>
                        </a:lnSpc>
                        <a:spcAft>
                          <a:spcPts val="0"/>
                        </a:spcAft>
                      </a:pPr>
                      <a:r>
                        <a:rPr lang="ru-RU" sz="1800" b="0" dirty="0">
                          <a:solidFill>
                            <a:schemeClr val="tx1"/>
                          </a:solidFill>
                          <a:effectLst/>
                        </a:rPr>
                        <a:t>ИТОГО:</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ru-RU" sz="1800" b="0" dirty="0">
                          <a:solidFill>
                            <a:schemeClr val="tx1"/>
                          </a:solidFill>
                          <a:effectLst/>
                        </a:rPr>
                        <a:t>30</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Заголовок 1"/>
          <p:cNvSpPr>
            <a:spLocks noGrp="1"/>
          </p:cNvSpPr>
          <p:nvPr>
            <p:ph type="title"/>
          </p:nvPr>
        </p:nvSpPr>
        <p:spPr>
          <a:xfrm>
            <a:off x="381000" y="143692"/>
            <a:ext cx="8448675" cy="731521"/>
          </a:xfrm>
        </p:spPr>
        <p:txBody>
          <a:bodyPr>
            <a:noAutofit/>
          </a:bodyPr>
          <a:lstStyle/>
          <a:p>
            <a:r>
              <a:rPr lang="ru-RU" sz="2400" b="1" dirty="0">
                <a:latin typeface="Times New Roman" pitchFamily="18" charset="0"/>
                <a:cs typeface="Times New Roman" pitchFamily="18" charset="0"/>
              </a:rPr>
              <a:t>Проект государственной программы «Развитие связи</a:t>
            </a:r>
            <a:r>
              <a:rPr lang="ru-RU" sz="2400" b="1" dirty="0" smtClean="0">
                <a:latin typeface="Times New Roman" pitchFamily="18" charset="0"/>
                <a:cs typeface="Times New Roman" pitchFamily="18" charset="0"/>
              </a:rPr>
              <a:t>» Пермского края</a:t>
            </a:r>
            <a:endParaRPr lang="ru-RU" sz="2400" b="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DE20617-AAE8-49C5-BA31-60FDCA11F4A9}" type="slidenum">
              <a:rPr lang="ru-RU" smtClean="0"/>
              <a:pPr/>
              <a:t>35</a:t>
            </a:fld>
            <a:endParaRPr lang="ru-RU"/>
          </a:p>
        </p:txBody>
      </p:sp>
      <p:sp>
        <p:nvSpPr>
          <p:cNvPr id="13" name="TextBox 12"/>
          <p:cNvSpPr txBox="1"/>
          <p:nvPr/>
        </p:nvSpPr>
        <p:spPr>
          <a:xfrm>
            <a:off x="885202" y="990040"/>
            <a:ext cx="6490495" cy="400110"/>
          </a:xfrm>
          <a:prstGeom prst="rect">
            <a:avLst/>
          </a:prstGeom>
          <a:noFill/>
        </p:spPr>
        <p:txBody>
          <a:bodyPr wrap="none" rtlCol="0">
            <a:spAutoFit/>
          </a:bodyPr>
          <a:lstStyle/>
          <a:p>
            <a:r>
              <a:rPr lang="ru-RU" sz="2000" b="1" u="sng" dirty="0" smtClean="0"/>
              <a:t>Подключение школ к высокоскоростным каналам связи</a:t>
            </a:r>
            <a:endParaRPr lang="ru-RU" sz="2000" b="1" u="sng" dirty="0"/>
          </a:p>
        </p:txBody>
      </p:sp>
      <p:sp>
        <p:nvSpPr>
          <p:cNvPr id="14" name="TextBox 13"/>
          <p:cNvSpPr txBox="1"/>
          <p:nvPr/>
        </p:nvSpPr>
        <p:spPr>
          <a:xfrm>
            <a:off x="228601" y="3722356"/>
            <a:ext cx="7835030" cy="400110"/>
          </a:xfrm>
          <a:prstGeom prst="rect">
            <a:avLst/>
          </a:prstGeom>
          <a:noFill/>
        </p:spPr>
        <p:txBody>
          <a:bodyPr wrap="none" rtlCol="0">
            <a:spAutoFit/>
          </a:bodyPr>
          <a:lstStyle/>
          <a:p>
            <a:r>
              <a:rPr lang="ru-RU" sz="2000" b="1" u="sng" dirty="0" smtClean="0"/>
              <a:t>Подключение учреждений СПО к высокоскоростным каналам связи</a:t>
            </a:r>
            <a:endParaRPr lang="ru-RU" sz="2000" b="1" u="sng" dirty="0"/>
          </a:p>
        </p:txBody>
      </p:sp>
      <p:pic>
        <p:nvPicPr>
          <p:cNvPr id="3074" name="Picture 2" descr="http://news.ykt.ru/upload/image/2015/03/30114/main_thumb.jpg?14274376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8139" y="4035382"/>
            <a:ext cx="2736440" cy="2075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fmufa.ru/files/2017/02/internet_100217.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228526" y="1436916"/>
            <a:ext cx="2716053" cy="241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98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56754"/>
            <a:ext cx="7886700" cy="862150"/>
          </a:xfrm>
        </p:spPr>
        <p:txBody>
          <a:bodyPr>
            <a:normAutofit/>
          </a:bodyPr>
          <a:lstStyle/>
          <a:p>
            <a:r>
              <a:rPr lang="ru-RU" sz="4000" dirty="0" smtClean="0"/>
              <a:t>«Пятилетка общего образования»</a:t>
            </a:r>
            <a:endParaRPr lang="ru-RU" sz="4000" dirty="0"/>
          </a:p>
        </p:txBody>
      </p:sp>
      <p:sp>
        <p:nvSpPr>
          <p:cNvPr id="4" name="Объект 3"/>
          <p:cNvSpPr>
            <a:spLocks noGrp="1"/>
          </p:cNvSpPr>
          <p:nvPr>
            <p:ph idx="1"/>
          </p:nvPr>
        </p:nvSpPr>
        <p:spPr>
          <a:xfrm>
            <a:off x="489858" y="1272146"/>
            <a:ext cx="6484052" cy="5187197"/>
          </a:xfrm>
        </p:spPr>
        <p:txBody>
          <a:bodyPr>
            <a:noAutofit/>
          </a:bodyPr>
          <a:lstStyle/>
          <a:p>
            <a:pPr marL="514350" indent="-514350">
              <a:buFont typeface="+mj-lt"/>
              <a:buAutoNum type="arabicPeriod"/>
            </a:pPr>
            <a:r>
              <a:rPr lang="ru-RU" sz="1800" dirty="0" smtClean="0">
                <a:latin typeface="Times New Roman" pitchFamily="18" charset="0"/>
                <a:cs typeface="Times New Roman" pitchFamily="18" charset="0"/>
              </a:rPr>
              <a:t>Поддержка школ, реализующих инновационные программы технического профиля</a:t>
            </a:r>
          </a:p>
          <a:p>
            <a:pPr lvl="1"/>
            <a:r>
              <a:rPr lang="ru-RU" sz="1800" dirty="0" smtClean="0">
                <a:latin typeface="Times New Roman" pitchFamily="18" charset="0"/>
                <a:cs typeface="Times New Roman" pitchFamily="18" charset="0"/>
              </a:rPr>
              <a:t>В 15 школах к 2022 г. будут реализовываться программы технической направленности</a:t>
            </a:r>
          </a:p>
          <a:p>
            <a:pPr marL="514350" indent="-514350">
              <a:buFont typeface="+mj-lt"/>
              <a:buAutoNum type="arabicPeriod"/>
            </a:pPr>
            <a:r>
              <a:rPr lang="ru-RU" sz="1800" dirty="0" smtClean="0">
                <a:latin typeface="Times New Roman" pitchFamily="18" charset="0"/>
                <a:cs typeface="Times New Roman" pitchFamily="18" charset="0"/>
              </a:rPr>
              <a:t>Сопровождение школ, показывающих низкие образовательные результаты</a:t>
            </a:r>
          </a:p>
          <a:p>
            <a:pPr lvl="1"/>
            <a:r>
              <a:rPr lang="ru-RU" sz="1800" dirty="0" smtClean="0">
                <a:latin typeface="Times New Roman" pitchFamily="18" charset="0"/>
                <a:cs typeface="Times New Roman" pitchFamily="18" charset="0"/>
              </a:rPr>
              <a:t>В 12 школах будет реализован проект «Образовательный лифт» </a:t>
            </a:r>
          </a:p>
          <a:p>
            <a:pPr marL="514350" indent="-514350">
              <a:buFont typeface="+mj-lt"/>
              <a:buAutoNum type="arabicPeriod"/>
            </a:pPr>
            <a:r>
              <a:rPr lang="ru-RU" sz="1800" dirty="0" smtClean="0">
                <a:latin typeface="Times New Roman" pitchFamily="18" charset="0"/>
                <a:cs typeface="Times New Roman" pitchFamily="18" charset="0"/>
              </a:rPr>
              <a:t>Обновление компьютерной техники и лабораторного оборудования в школах</a:t>
            </a:r>
          </a:p>
          <a:p>
            <a:pPr marL="514350" indent="-514350">
              <a:buFont typeface="+mj-lt"/>
              <a:buAutoNum type="arabicPeriod"/>
            </a:pPr>
            <a:r>
              <a:rPr lang="ru-RU" sz="1800" dirty="0" smtClean="0">
                <a:latin typeface="Times New Roman" pitchFamily="18" charset="0"/>
                <a:cs typeface="Times New Roman" pitchFamily="18" charset="0"/>
              </a:rPr>
              <a:t>Подключение школ к высокоскоростным каналам доступа к сети Интернет</a:t>
            </a:r>
          </a:p>
          <a:p>
            <a:pPr marL="514350" indent="-514350">
              <a:buFont typeface="+mj-lt"/>
              <a:buAutoNum type="arabicPeriod"/>
            </a:pPr>
            <a:r>
              <a:rPr lang="ru-RU" sz="1800" dirty="0" smtClean="0">
                <a:latin typeface="Times New Roman" pitchFamily="18" charset="0"/>
                <a:cs typeface="Times New Roman" pitchFamily="18" charset="0"/>
              </a:rPr>
              <a:t>Особое внимание предметам естественнонаучного цикла</a:t>
            </a:r>
          </a:p>
          <a:p>
            <a:pPr lvl="1"/>
            <a:r>
              <a:rPr lang="ru-RU" sz="2000" dirty="0" smtClean="0">
                <a:latin typeface="+mj-lt"/>
              </a:rPr>
              <a:t>Реализация проектов: «Я люблю математику», «Физика в школе»</a:t>
            </a:r>
          </a:p>
          <a:p>
            <a:pPr marL="514350" indent="-514350">
              <a:buFont typeface="+mj-lt"/>
              <a:buAutoNum type="arabicPeriod"/>
            </a:pPr>
            <a:r>
              <a:rPr lang="ru-RU" sz="2000" dirty="0" smtClean="0">
                <a:latin typeface="Times New Roman" pitchFamily="18" charset="0"/>
                <a:cs typeface="Times New Roman" pitchFamily="18" charset="0"/>
              </a:rPr>
              <a:t>Реализация проекта «Электронная школа»</a:t>
            </a:r>
            <a:endParaRPr lang="ru-RU" sz="20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1DE20617-AAE8-49C5-BA31-60FDCA11F4A9}" type="slidenum">
              <a:rPr lang="ru-RU" smtClean="0"/>
              <a:pPr/>
              <a:t>36</a:t>
            </a:fld>
            <a:endParaRPr lang="ru-RU"/>
          </a:p>
        </p:txBody>
      </p:sp>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3685" y="2943666"/>
            <a:ext cx="1788319" cy="1669097"/>
          </a:xfrm>
          <a:prstGeom prst="rect">
            <a:avLst/>
          </a:prstGeom>
          <a:ln>
            <a:solidFill>
              <a:schemeClr val="bg1">
                <a:lumMod val="75000"/>
              </a:schemeClr>
            </a:solidFill>
          </a:ln>
        </p:spPr>
      </p:pic>
      <p:pic>
        <p:nvPicPr>
          <p:cNvPr id="10" name="Рисунок 9"/>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167656" y="1295400"/>
            <a:ext cx="1794347" cy="1593979"/>
          </a:xfrm>
          <a:prstGeom prst="rect">
            <a:avLst/>
          </a:prstGeom>
        </p:spPr>
      </p:pic>
      <p:pic>
        <p:nvPicPr>
          <p:cNvPr id="4098" name="Picture 2" descr="http://east-landia.ru/upload/medialibrary/50d/50d9156df2af075e4e94df3ea3ba4697.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169099" y="4709496"/>
            <a:ext cx="1792904" cy="17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51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432048"/>
          </a:xfrm>
        </p:spPr>
        <p:txBody>
          <a:bodyPr>
            <a:noAutofit/>
          </a:bodyPr>
          <a:lstStyle/>
          <a:p>
            <a:r>
              <a:rPr lang="ru-RU" sz="3200" dirty="0">
                <a:cs typeface="Times New Roman" panose="02020603050405020304" pitchFamily="18" charset="0"/>
              </a:rPr>
              <a:t>Абитуриенты с высокими баллами ЕГЭ (225 и выше) </a:t>
            </a:r>
            <a:endParaRPr lang="ru-RU" sz="3200" dirty="0">
              <a:solidFill>
                <a:srgbClr val="C00000"/>
              </a:solidFill>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87493134"/>
              </p:ext>
            </p:extLst>
          </p:nvPr>
        </p:nvGraphicFramePr>
        <p:xfrm>
          <a:off x="467544" y="1358666"/>
          <a:ext cx="8229600" cy="5246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Объект 3"/>
          <p:cNvGraphicFramePr>
            <a:graphicFrameLocks/>
          </p:cNvGraphicFramePr>
          <p:nvPr>
            <p:extLst>
              <p:ext uri="{D42A27DB-BD31-4B8C-83A1-F6EECF244321}">
                <p14:modId xmlns:p14="http://schemas.microsoft.com/office/powerpoint/2010/main" val="3695638025"/>
              </p:ext>
            </p:extLst>
          </p:nvPr>
        </p:nvGraphicFramePr>
        <p:xfrm>
          <a:off x="467544" y="1094635"/>
          <a:ext cx="8229600"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3" name="Номер слайда 2"/>
          <p:cNvSpPr>
            <a:spLocks noGrp="1"/>
          </p:cNvSpPr>
          <p:nvPr>
            <p:ph type="sldNum" sz="quarter" idx="12"/>
          </p:nvPr>
        </p:nvSpPr>
        <p:spPr/>
        <p:txBody>
          <a:bodyPr/>
          <a:lstStyle/>
          <a:p>
            <a:fld id="{1DE20617-AAE8-49C5-BA31-60FDCA11F4A9}" type="slidenum">
              <a:rPr lang="ru-RU" smtClean="0"/>
              <a:pPr/>
              <a:t>37</a:t>
            </a:fld>
            <a:endParaRPr lang="ru-RU"/>
          </a:p>
        </p:txBody>
      </p:sp>
    </p:spTree>
    <p:extLst>
      <p:ext uri="{BB962C8B-B14F-4D97-AF65-F5344CB8AC3E}">
        <p14:creationId xmlns:p14="http://schemas.microsoft.com/office/powerpoint/2010/main" val="2009365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5800" y="2131486"/>
            <a:ext cx="7772400" cy="1468967"/>
          </a:xfrm>
        </p:spPr>
        <p:txBody>
          <a:bodyPr/>
          <a:lstStyle/>
          <a:p>
            <a:pPr eaLnBrk="1" hangingPunct="1"/>
            <a:endParaRPr lang="ru-RU" altLang="ru-RU" smtClean="0"/>
          </a:p>
        </p:txBody>
      </p:sp>
      <p:sp>
        <p:nvSpPr>
          <p:cNvPr id="3" name="Подзаголовок 2"/>
          <p:cNvSpPr>
            <a:spLocks noGrp="1"/>
          </p:cNvSpPr>
          <p:nvPr>
            <p:ph type="subTitle" idx="1"/>
          </p:nvPr>
        </p:nvSpPr>
        <p:spPr/>
        <p:txBody>
          <a:bodyPr rtlCol="0">
            <a:normAutofit/>
          </a:bodyPr>
          <a:lstStyle/>
          <a:p>
            <a:pPr>
              <a:defRPr/>
            </a:pPr>
            <a:endParaRPr lang="ru-RU" smtClean="0"/>
          </a:p>
        </p:txBody>
      </p:sp>
      <p:sp>
        <p:nvSpPr>
          <p:cNvPr id="2" name="Номер слайда 1"/>
          <p:cNvSpPr>
            <a:spLocks noGrp="1"/>
          </p:cNvSpPr>
          <p:nvPr>
            <p:ph type="sldNum" sz="quarter" idx="12"/>
          </p:nvPr>
        </p:nvSpPr>
        <p:spPr/>
        <p:txBody>
          <a:bodyPr/>
          <a:lstStyle/>
          <a:p>
            <a:fld id="{1DE20617-AAE8-49C5-BA31-60FDCA11F4A9}" type="slidenum">
              <a:rPr lang="ru-RU" smtClean="0"/>
              <a:pPr/>
              <a:t>38</a:t>
            </a:fld>
            <a:endParaRPr lang="ru-RU"/>
          </a:p>
        </p:txBody>
      </p:sp>
      <p:pic>
        <p:nvPicPr>
          <p:cNvPr id="3076" name="Picture 3" descr="C:\1\non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C:\Users\1\Downloads\Coat_of_Arms_of_Perm_oblas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6" y="571480"/>
            <a:ext cx="368300" cy="74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28794" y="1214422"/>
            <a:ext cx="5500726" cy="2677656"/>
          </a:xfrm>
          <a:prstGeom prst="rect">
            <a:avLst/>
          </a:prstGeom>
          <a:noFill/>
        </p:spPr>
        <p:txBody>
          <a:bodyPr wrap="square" rtlCol="0">
            <a:spAutoFit/>
          </a:bodyPr>
          <a:lstStyle/>
          <a:p>
            <a:pPr algn="ctr"/>
            <a:r>
              <a:rPr lang="ru-RU" sz="2400" b="1" i="1" dirty="0" smtClean="0">
                <a:latin typeface="Garamond" pitchFamily="18" charset="0"/>
              </a:rPr>
              <a:t>От души желаю учителям и родителям профессиональных успехов и мудрости, а школьникам и студентам – интересных открытий, ярких эмоций и, конечно, отличных оценок!</a:t>
            </a:r>
          </a:p>
          <a:p>
            <a:pPr algn="ctr"/>
            <a:endParaRPr lang="ru-RU" sz="2400" b="1" i="1" dirty="0" smtClean="0">
              <a:latin typeface="Garamond" pitchFamily="18" charset="0"/>
            </a:endParaRPr>
          </a:p>
          <a:p>
            <a:pPr algn="ctr"/>
            <a:r>
              <a:rPr lang="ru-RU" sz="2400" b="1" i="1" dirty="0" smtClean="0">
                <a:latin typeface="Garamond" pitchFamily="18" charset="0"/>
              </a:rPr>
              <a:t>С Днем знаний!</a:t>
            </a:r>
            <a:endParaRPr lang="ru-RU" sz="2400" b="1" i="1" dirty="0">
              <a:latin typeface="Garamond" pitchFamily="18" charset="0"/>
            </a:endParaRPr>
          </a:p>
        </p:txBody>
      </p:sp>
      <p:sp>
        <p:nvSpPr>
          <p:cNvPr id="9" name="TextBox 8"/>
          <p:cNvSpPr txBox="1"/>
          <p:nvPr/>
        </p:nvSpPr>
        <p:spPr>
          <a:xfrm>
            <a:off x="4786314" y="5286388"/>
            <a:ext cx="4071966" cy="830997"/>
          </a:xfrm>
          <a:prstGeom prst="rect">
            <a:avLst/>
          </a:prstGeom>
          <a:noFill/>
        </p:spPr>
        <p:txBody>
          <a:bodyPr wrap="square" rtlCol="0">
            <a:spAutoFit/>
          </a:bodyPr>
          <a:lstStyle/>
          <a:p>
            <a:r>
              <a:rPr lang="ru-RU" sz="1600" b="1" i="1" dirty="0" smtClean="0">
                <a:latin typeface="Garamond" pitchFamily="18" charset="0"/>
              </a:rPr>
              <a:t>Максим Геннадьевич Решетников,</a:t>
            </a:r>
          </a:p>
          <a:p>
            <a:r>
              <a:rPr lang="ru-RU" sz="1600" b="1" i="1" dirty="0" smtClean="0">
                <a:latin typeface="Garamond" pitchFamily="18" charset="0"/>
              </a:rPr>
              <a:t>временно исполняющий обязанности</a:t>
            </a:r>
          </a:p>
          <a:p>
            <a:r>
              <a:rPr lang="ru-RU" sz="1600" b="1" i="1" dirty="0" smtClean="0">
                <a:latin typeface="Garamond" pitchFamily="18" charset="0"/>
              </a:rPr>
              <a:t>губернатора Пермского края</a:t>
            </a:r>
            <a:endParaRPr lang="ru-RU" sz="1600" b="1" i="1" dirty="0">
              <a:latin typeface="Garamond" pitchFamily="18" charset="0"/>
            </a:endParaRPr>
          </a:p>
        </p:txBody>
      </p:sp>
    </p:spTree>
    <p:extLst>
      <p:ext uri="{BB962C8B-B14F-4D97-AF65-F5344CB8AC3E}">
        <p14:creationId xmlns:p14="http://schemas.microsoft.com/office/powerpoint/2010/main" val="3305544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5800" y="2131486"/>
            <a:ext cx="7772400" cy="1468967"/>
          </a:xfrm>
        </p:spPr>
        <p:txBody>
          <a:bodyPr/>
          <a:lstStyle/>
          <a:p>
            <a:pPr eaLnBrk="1" hangingPunct="1"/>
            <a:endParaRPr lang="ru-RU" altLang="ru-RU" smtClean="0"/>
          </a:p>
        </p:txBody>
      </p:sp>
      <p:sp>
        <p:nvSpPr>
          <p:cNvPr id="3" name="Подзаголовок 2"/>
          <p:cNvSpPr>
            <a:spLocks noGrp="1"/>
          </p:cNvSpPr>
          <p:nvPr>
            <p:ph type="subTitle" idx="1"/>
          </p:nvPr>
        </p:nvSpPr>
        <p:spPr/>
        <p:txBody>
          <a:bodyPr rtlCol="0">
            <a:normAutofit/>
          </a:bodyPr>
          <a:lstStyle/>
          <a:p>
            <a:pPr>
              <a:defRPr/>
            </a:pPr>
            <a:endParaRPr lang="ru-RU" smtClean="0"/>
          </a:p>
        </p:txBody>
      </p:sp>
      <p:sp>
        <p:nvSpPr>
          <p:cNvPr id="2" name="Номер слайда 1"/>
          <p:cNvSpPr>
            <a:spLocks noGrp="1"/>
          </p:cNvSpPr>
          <p:nvPr>
            <p:ph type="sldNum" sz="quarter" idx="12"/>
          </p:nvPr>
        </p:nvSpPr>
        <p:spPr/>
        <p:txBody>
          <a:bodyPr/>
          <a:lstStyle/>
          <a:p>
            <a:fld id="{1DE20617-AAE8-49C5-BA31-60FDCA11F4A9}" type="slidenum">
              <a:rPr lang="ru-RU" smtClean="0"/>
              <a:pPr/>
              <a:t>39</a:t>
            </a:fld>
            <a:endParaRPr lang="ru-RU"/>
          </a:p>
        </p:txBody>
      </p:sp>
      <p:pic>
        <p:nvPicPr>
          <p:cNvPr id="3076" name="Picture 3" descr="C:\1\non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035924" y="2967335"/>
            <a:ext cx="5072158" cy="2800767"/>
          </a:xfrm>
          <a:prstGeom prst="rect">
            <a:avLst/>
          </a:prstGeom>
          <a:noFill/>
        </p:spPr>
        <p:txBody>
          <a:bodyPr wrap="none" lIns="91440" tIns="45720" rIns="91440" bIns="45720">
            <a:spAutoFit/>
          </a:bodyPr>
          <a:lstStyle/>
          <a:p>
            <a:pPr algn="ctr"/>
            <a:r>
              <a:rPr lang="ru-RU"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Снова </a:t>
            </a:r>
          </a:p>
          <a:p>
            <a:pPr algn="ctr"/>
            <a:r>
              <a:rPr lang="ru-RU"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школу!!!</a:t>
            </a:r>
            <a:endParaRPr lang="ru-RU" sz="8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05544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206" y="345670"/>
            <a:ext cx="8809149" cy="587912"/>
          </a:xfrm>
        </p:spPr>
        <p:txBody>
          <a:bodyPr>
            <a:normAutofit fontScale="90000"/>
          </a:bodyPr>
          <a:lstStyle/>
          <a:p>
            <a:pPr algn="ctr"/>
            <a:r>
              <a:rPr lang="ru-RU" sz="3200" dirty="0" smtClean="0">
                <a:solidFill>
                  <a:schemeClr val="tx1">
                    <a:lumMod val="75000"/>
                    <a:lumOff val="25000"/>
                  </a:schemeClr>
                </a:solidFill>
              </a:rPr>
              <a:t>Количественный и возрастной состав педагогических работников школ</a:t>
            </a:r>
            <a:endParaRPr lang="ru-RU" sz="3200" dirty="0">
              <a:solidFill>
                <a:schemeClr val="tx1">
                  <a:lumMod val="75000"/>
                  <a:lumOff val="25000"/>
                </a:schemeClr>
              </a:solidFill>
            </a:endParaRP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val="240923908"/>
              </p:ext>
            </p:extLst>
          </p:nvPr>
        </p:nvGraphicFramePr>
        <p:xfrm>
          <a:off x="481519" y="1196975"/>
          <a:ext cx="2760444" cy="4806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Объект 13"/>
          <p:cNvGraphicFramePr>
            <a:graphicFrameLocks noGrp="1"/>
          </p:cNvGraphicFramePr>
          <p:nvPr>
            <p:ph sz="half" idx="2"/>
            <p:extLst>
              <p:ext uri="{D42A27DB-BD31-4B8C-83A1-F6EECF244321}">
                <p14:modId xmlns:p14="http://schemas.microsoft.com/office/powerpoint/2010/main" val="1479229897"/>
              </p:ext>
            </p:extLst>
          </p:nvPr>
        </p:nvGraphicFramePr>
        <p:xfrm>
          <a:off x="3361135" y="1196975"/>
          <a:ext cx="2400300" cy="5262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Объект 18"/>
          <p:cNvGraphicFramePr>
            <a:graphicFrameLocks noGrp="1"/>
          </p:cNvGraphicFramePr>
          <p:nvPr>
            <p:ph sz="half" idx="13"/>
            <p:extLst>
              <p:ext uri="{D42A27DB-BD31-4B8C-83A1-F6EECF244321}">
                <p14:modId xmlns:p14="http://schemas.microsoft.com/office/powerpoint/2010/main" val="2201246462"/>
              </p:ext>
            </p:extLst>
          </p:nvPr>
        </p:nvGraphicFramePr>
        <p:xfrm>
          <a:off x="6107754" y="1173934"/>
          <a:ext cx="2400300" cy="463922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102146" y="3383778"/>
            <a:ext cx="1598516" cy="954107"/>
          </a:xfrm>
          <a:prstGeom prst="rect">
            <a:avLst/>
          </a:prstGeom>
          <a:noFill/>
        </p:spPr>
        <p:txBody>
          <a:bodyPr wrap="none" rtlCol="0">
            <a:spAutoFit/>
          </a:bodyPr>
          <a:lstStyle/>
          <a:p>
            <a:pPr algn="ctr"/>
            <a:r>
              <a:rPr lang="ru-RU" sz="4000" b="1" dirty="0" smtClean="0">
                <a:solidFill>
                  <a:schemeClr val="tx1">
                    <a:lumMod val="75000"/>
                    <a:lumOff val="25000"/>
                  </a:schemeClr>
                </a:solidFill>
              </a:rPr>
              <a:t>23 055</a:t>
            </a:r>
          </a:p>
          <a:p>
            <a:pPr algn="ctr"/>
            <a:r>
              <a:rPr lang="ru-RU" sz="1600" dirty="0" smtClean="0">
                <a:solidFill>
                  <a:schemeClr val="tx1">
                    <a:lumMod val="75000"/>
                    <a:lumOff val="25000"/>
                  </a:schemeClr>
                </a:solidFill>
              </a:rPr>
              <a:t>педагогов</a:t>
            </a:r>
            <a:endParaRPr lang="ru-RU" sz="1600" dirty="0">
              <a:solidFill>
                <a:schemeClr val="tx1">
                  <a:lumMod val="75000"/>
                  <a:lumOff val="25000"/>
                </a:schemeClr>
              </a:solidFill>
            </a:endParaRPr>
          </a:p>
        </p:txBody>
      </p:sp>
      <p:sp>
        <p:nvSpPr>
          <p:cNvPr id="3" name="Прямоугольник 2"/>
          <p:cNvSpPr/>
          <p:nvPr/>
        </p:nvSpPr>
        <p:spPr>
          <a:xfrm>
            <a:off x="682647" y="5387532"/>
            <a:ext cx="1176803" cy="892552"/>
          </a:xfrm>
          <a:prstGeom prst="rect">
            <a:avLst/>
          </a:prstGeom>
        </p:spPr>
        <p:txBody>
          <a:bodyPr wrap="square">
            <a:spAutoFit/>
          </a:bodyPr>
          <a:lstStyle/>
          <a:p>
            <a:pPr algn="ctr">
              <a:defRPr sz="1600" b="0" i="0" u="none" strike="noStrike" kern="1200" baseline="0">
                <a:solidFill>
                  <a:prstClr val="black">
                    <a:lumMod val="75000"/>
                    <a:lumOff val="25000"/>
                  </a:prstClr>
                </a:solidFill>
                <a:latin typeface="+mn-lt"/>
                <a:ea typeface="+mn-ea"/>
                <a:cs typeface="+mn-cs"/>
              </a:defRPr>
            </a:pPr>
            <a:r>
              <a:rPr lang="ru-RU" sz="2400" b="1" dirty="0" smtClean="0"/>
              <a:t>Село</a:t>
            </a:r>
            <a:r>
              <a:rPr lang="ru-RU" sz="1400" b="1" dirty="0" smtClean="0"/>
              <a:t/>
            </a:r>
            <a:br>
              <a:rPr lang="ru-RU" sz="1400" b="1" dirty="0" smtClean="0"/>
            </a:br>
            <a:r>
              <a:rPr lang="ru-RU" sz="1400" dirty="0" smtClean="0"/>
              <a:t>9 </a:t>
            </a:r>
            <a:r>
              <a:rPr lang="ru-RU" sz="1400" dirty="0"/>
              <a:t>610 </a:t>
            </a:r>
            <a:r>
              <a:rPr lang="ru-RU" sz="1400" dirty="0" smtClean="0"/>
              <a:t>чел.</a:t>
            </a:r>
            <a:br>
              <a:rPr lang="ru-RU" sz="1400" dirty="0" smtClean="0"/>
            </a:br>
            <a:r>
              <a:rPr lang="ru-RU" sz="1400" dirty="0" smtClean="0"/>
              <a:t>(42%)</a:t>
            </a:r>
            <a:endParaRPr lang="ru-RU" sz="1400" dirty="0"/>
          </a:p>
        </p:txBody>
      </p:sp>
      <p:sp>
        <p:nvSpPr>
          <p:cNvPr id="4" name="Прямоугольник 3"/>
          <p:cNvSpPr/>
          <p:nvPr/>
        </p:nvSpPr>
        <p:spPr>
          <a:xfrm>
            <a:off x="1886812" y="5402919"/>
            <a:ext cx="1407149" cy="892552"/>
          </a:xfrm>
          <a:prstGeom prst="rect">
            <a:avLst/>
          </a:prstGeom>
        </p:spPr>
        <p:txBody>
          <a:bodyPr wrap="square">
            <a:spAutoFit/>
          </a:bodyPr>
          <a:lstStyle/>
          <a:p>
            <a:pPr algn="ctr">
              <a:defRPr sz="1600" b="0" i="0" u="none" strike="noStrike" kern="1200" baseline="0">
                <a:solidFill>
                  <a:prstClr val="black">
                    <a:lumMod val="75000"/>
                    <a:lumOff val="25000"/>
                  </a:prstClr>
                </a:solidFill>
                <a:latin typeface="+mn-lt"/>
                <a:ea typeface="+mn-ea"/>
                <a:cs typeface="+mn-cs"/>
              </a:defRPr>
            </a:pPr>
            <a:r>
              <a:rPr lang="ru-RU" sz="2400" b="1" dirty="0" smtClean="0"/>
              <a:t>Город</a:t>
            </a:r>
            <a:r>
              <a:rPr lang="ru-RU" sz="1400" dirty="0" smtClean="0"/>
              <a:t/>
            </a:r>
            <a:br>
              <a:rPr lang="ru-RU" sz="1400" dirty="0" smtClean="0"/>
            </a:br>
            <a:r>
              <a:rPr lang="ru-RU" sz="1400" dirty="0" smtClean="0"/>
              <a:t>13 </a:t>
            </a:r>
            <a:r>
              <a:rPr lang="ru-RU" sz="1400" dirty="0"/>
              <a:t>445 </a:t>
            </a:r>
            <a:r>
              <a:rPr lang="ru-RU" sz="1400" dirty="0" smtClean="0"/>
              <a:t>чел. </a:t>
            </a:r>
            <a:endParaRPr lang="en-US" sz="1400" dirty="0" smtClean="0"/>
          </a:p>
          <a:p>
            <a:pPr algn="ctr">
              <a:defRPr sz="1600" b="0" i="0" u="none" strike="noStrike" kern="1200" baseline="0">
                <a:solidFill>
                  <a:prstClr val="black">
                    <a:lumMod val="75000"/>
                    <a:lumOff val="25000"/>
                  </a:prstClr>
                </a:solidFill>
                <a:latin typeface="+mn-lt"/>
                <a:ea typeface="+mn-ea"/>
                <a:cs typeface="+mn-cs"/>
              </a:defRPr>
            </a:pPr>
            <a:r>
              <a:rPr lang="ru-RU" sz="1400" dirty="0" smtClean="0"/>
              <a:t>(58%)</a:t>
            </a:r>
            <a:endParaRPr lang="ru-RU" sz="1400" dirty="0"/>
          </a:p>
        </p:txBody>
      </p:sp>
      <p:sp>
        <p:nvSpPr>
          <p:cNvPr id="5" name="Номер слайда 4"/>
          <p:cNvSpPr>
            <a:spLocks noGrp="1"/>
          </p:cNvSpPr>
          <p:nvPr>
            <p:ph type="sldNum" sz="quarter" idx="12"/>
          </p:nvPr>
        </p:nvSpPr>
        <p:spPr/>
        <p:txBody>
          <a:bodyPr/>
          <a:lstStyle/>
          <a:p>
            <a:fld id="{1DE20617-AAE8-49C5-BA31-60FDCA11F4A9}" type="slidenum">
              <a:rPr lang="ru-RU" smtClean="0"/>
              <a:pPr/>
              <a:t>4</a:t>
            </a:fld>
            <a:endParaRPr lang="ru-RU"/>
          </a:p>
        </p:txBody>
      </p:sp>
      <p:sp>
        <p:nvSpPr>
          <p:cNvPr id="6" name="Прямоугольник 5"/>
          <p:cNvSpPr/>
          <p:nvPr/>
        </p:nvSpPr>
        <p:spPr>
          <a:xfrm>
            <a:off x="3094454" y="1248088"/>
            <a:ext cx="2918048" cy="1569660"/>
          </a:xfrm>
          <a:prstGeom prst="rect">
            <a:avLst/>
          </a:prstGeom>
        </p:spPr>
        <p:txBody>
          <a:bodyPr wrap="square">
            <a:spAutoFit/>
          </a:bodyPr>
          <a:lstStyle/>
          <a:p>
            <a:pPr algn="ctr">
              <a:defRPr sz="2400" b="0" i="0" u="sng" strike="noStrike" kern="1200" spc="0" baseline="0">
                <a:solidFill>
                  <a:prstClr val="black">
                    <a:lumMod val="65000"/>
                    <a:lumOff val="35000"/>
                  </a:prstClr>
                </a:solidFill>
                <a:latin typeface="+mn-lt"/>
                <a:ea typeface="+mn-ea"/>
                <a:cs typeface="+mn-cs"/>
              </a:defRPr>
            </a:pPr>
            <a:r>
              <a:rPr lang="ru-RU" sz="2400" b="1" dirty="0">
                <a:solidFill>
                  <a:schemeClr val="tx1">
                    <a:lumMod val="75000"/>
                    <a:lumOff val="25000"/>
                  </a:schemeClr>
                </a:solidFill>
              </a:rPr>
              <a:t>Возрастная структура </a:t>
            </a:r>
            <a:r>
              <a:rPr lang="ru-RU" sz="2400" b="1" dirty="0" err="1">
                <a:solidFill>
                  <a:schemeClr val="tx1">
                    <a:lumMod val="75000"/>
                    <a:lumOff val="25000"/>
                  </a:schemeClr>
                </a:solidFill>
              </a:rPr>
              <a:t>педагогогических</a:t>
            </a:r>
            <a:r>
              <a:rPr lang="ru-RU" sz="2400" b="1" dirty="0">
                <a:solidFill>
                  <a:schemeClr val="tx1">
                    <a:lumMod val="75000"/>
                    <a:lumOff val="25000"/>
                  </a:schemeClr>
                </a:solidFill>
              </a:rPr>
              <a:t> кадров</a:t>
            </a:r>
          </a:p>
        </p:txBody>
      </p:sp>
      <p:sp>
        <p:nvSpPr>
          <p:cNvPr id="7" name="Прямоугольник 6"/>
          <p:cNvSpPr/>
          <p:nvPr/>
        </p:nvSpPr>
        <p:spPr>
          <a:xfrm>
            <a:off x="630005" y="1247203"/>
            <a:ext cx="2508883" cy="1200329"/>
          </a:xfrm>
          <a:prstGeom prst="rect">
            <a:avLst/>
          </a:prstGeom>
        </p:spPr>
        <p:txBody>
          <a:bodyPr wrap="square">
            <a:spAutoFit/>
          </a:bodyPr>
          <a:lstStyle/>
          <a:p>
            <a:pPr algn="ctr">
              <a:defRPr sz="2400" b="0" i="0" u="sng" strike="noStrike" kern="1200" spc="0" baseline="0">
                <a:solidFill>
                  <a:prstClr val="black">
                    <a:lumMod val="65000"/>
                    <a:lumOff val="35000"/>
                  </a:prstClr>
                </a:solidFill>
                <a:latin typeface="+mn-lt"/>
                <a:ea typeface="+mn-ea"/>
                <a:cs typeface="+mn-cs"/>
              </a:defRPr>
            </a:pPr>
            <a:r>
              <a:rPr lang="ru-RU" b="1" dirty="0">
                <a:solidFill>
                  <a:schemeClr val="tx1">
                    <a:lumMod val="75000"/>
                    <a:lumOff val="25000"/>
                  </a:schemeClr>
                </a:solidFill>
              </a:rPr>
              <a:t>Количество педагогических кадров</a:t>
            </a:r>
          </a:p>
        </p:txBody>
      </p:sp>
    </p:spTree>
    <p:extLst>
      <p:ext uri="{BB962C8B-B14F-4D97-AF65-F5344CB8AC3E}">
        <p14:creationId xmlns:p14="http://schemas.microsoft.com/office/powerpoint/2010/main" val="299342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 y="500042"/>
            <a:ext cx="8183880" cy="500066"/>
          </a:xfrm>
        </p:spPr>
        <p:txBody>
          <a:bodyPr>
            <a:normAutofit fontScale="90000"/>
          </a:bodyPr>
          <a:lstStyle/>
          <a:p>
            <a:pPr algn="r"/>
            <a:r>
              <a:rPr lang="ru-RU" sz="2400" u="sng" dirty="0" smtClean="0">
                <a:solidFill>
                  <a:schemeClr val="tx1"/>
                </a:solidFill>
                <a:latin typeface="Times New Roman" pitchFamily="18" charset="0"/>
                <a:cs typeface="Times New Roman" pitchFamily="18" charset="0"/>
              </a:rPr>
              <a:t>Педагогический ресурс</a:t>
            </a:r>
            <a:br>
              <a:rPr lang="ru-RU" sz="2400" u="sng" dirty="0" smtClean="0">
                <a:solidFill>
                  <a:schemeClr val="tx1"/>
                </a:solidFill>
                <a:latin typeface="Times New Roman" pitchFamily="18" charset="0"/>
                <a:cs typeface="Times New Roman" pitchFamily="18" charset="0"/>
              </a:rPr>
            </a:br>
            <a:r>
              <a:rPr lang="ru-RU" sz="2400" u="sng" dirty="0" smtClean="0">
                <a:solidFill>
                  <a:schemeClr val="tx1"/>
                </a:solidFill>
                <a:latin typeface="Times New Roman" pitchFamily="18" charset="0"/>
                <a:cs typeface="Times New Roman" pitchFamily="18" charset="0"/>
              </a:rPr>
              <a:t> дошкольного образования района</a:t>
            </a:r>
            <a:endParaRPr lang="ru-RU" sz="2400" u="sng" dirty="0">
              <a:solidFill>
                <a:schemeClr val="tx1"/>
              </a:solidFill>
              <a:latin typeface="Times New Roman" pitchFamily="18" charset="0"/>
              <a:cs typeface="Times New Roman" pitchFamily="18" charset="0"/>
            </a:endParaRPr>
          </a:p>
        </p:txBody>
      </p:sp>
      <p:sp>
        <p:nvSpPr>
          <p:cNvPr id="6" name="Содержимое 5"/>
          <p:cNvSpPr>
            <a:spLocks noGrp="1"/>
          </p:cNvSpPr>
          <p:nvPr>
            <p:ph idx="1"/>
          </p:nvPr>
        </p:nvSpPr>
        <p:spPr>
          <a:xfrm>
            <a:off x="502920" y="1214422"/>
            <a:ext cx="8183880" cy="5357850"/>
          </a:xfrm>
        </p:spPr>
        <p:txBody>
          <a:bodyPr>
            <a:normAutofit/>
          </a:bodyPr>
          <a:lstStyle/>
          <a:p>
            <a:r>
              <a:rPr lang="ru-RU" sz="1800" dirty="0" smtClean="0">
                <a:latin typeface="Times New Roman" pitchFamily="18" charset="0"/>
                <a:cs typeface="Times New Roman" pitchFamily="18" charset="0"/>
              </a:rPr>
              <a:t>Педагогов в ДОУ – 107 чел, из них 6 педагогов-логопедов, 7 музыкальных руководителей, </a:t>
            </a:r>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средний возраст педагогов в поселке – 43,4 года., в селе – 42,1 года, по району – 42,6 года. </a:t>
            </a:r>
          </a:p>
          <a:p>
            <a:r>
              <a:rPr lang="ru-RU" sz="1800" dirty="0" smtClean="0">
                <a:latin typeface="Times New Roman" pitchFamily="18" charset="0"/>
                <a:cs typeface="Times New Roman" pitchFamily="18" charset="0"/>
              </a:rPr>
              <a:t>Самый «молодой» коллектив  - 29 лет – </a:t>
            </a:r>
            <a:r>
              <a:rPr lang="ru-RU" sz="1800" dirty="0" err="1" smtClean="0">
                <a:latin typeface="Times New Roman" pitchFamily="18" charset="0"/>
                <a:cs typeface="Times New Roman" pitchFamily="18" charset="0"/>
              </a:rPr>
              <a:t>Сызганский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д\с</a:t>
            </a:r>
            <a:r>
              <a:rPr lang="ru-RU" sz="1800" dirty="0" smtClean="0">
                <a:latin typeface="Times New Roman" pitchFamily="18" charset="0"/>
                <a:cs typeface="Times New Roman" pitchFamily="18" charset="0"/>
              </a:rPr>
              <a:t> «Василек», </a:t>
            </a:r>
          </a:p>
          <a:p>
            <a:r>
              <a:rPr lang="ru-RU" sz="1800" dirty="0" smtClean="0">
                <a:latin typeface="Times New Roman" pitchFamily="18" charset="0"/>
                <a:cs typeface="Times New Roman" pitchFamily="18" charset="0"/>
              </a:rPr>
              <a:t>36 человек (34%) педагогов имеют высшее образование; без образования – 5 человек (4,6%);</a:t>
            </a:r>
          </a:p>
          <a:p>
            <a:r>
              <a:rPr lang="ru-RU" sz="1800" dirty="0" smtClean="0">
                <a:latin typeface="Times New Roman" pitchFamily="18" charset="0"/>
                <a:cs typeface="Times New Roman" pitchFamily="18" charset="0"/>
              </a:rPr>
              <a:t>47 человек (43,9 %) имеют первую квалификационную категорию.</a:t>
            </a:r>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Получают образование в ВУЗах – 6 человек, в </a:t>
            </a:r>
            <a:r>
              <a:rPr lang="ru-RU" sz="1800" dirty="0" err="1" smtClean="0">
                <a:latin typeface="Times New Roman" pitchFamily="18" charset="0"/>
                <a:cs typeface="Times New Roman" pitchFamily="18" charset="0"/>
              </a:rPr>
              <a:t>ССУЗах</a:t>
            </a:r>
            <a:r>
              <a:rPr lang="ru-RU" sz="1800" dirty="0" smtClean="0">
                <a:latin typeface="Times New Roman" pitchFamily="18" charset="0"/>
                <a:cs typeface="Times New Roman" pitchFamily="18" charset="0"/>
              </a:rPr>
              <a:t> – 3 человека.</a:t>
            </a:r>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Вакансий педагогических работников ДОУ – нет.</a:t>
            </a:r>
          </a:p>
          <a:p>
            <a:pPr>
              <a:buNone/>
            </a:pP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Среднее количество дошкольников на одного педагога ДОУ – 10,7 единицы</a:t>
            </a:r>
            <a:endParaRPr lang="ru-RU" sz="1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457200" y="1142985"/>
            <a:ext cx="4040188" cy="428628"/>
          </a:xfrm>
        </p:spPr>
        <p:txBody>
          <a:bodyPr>
            <a:noAutofit/>
          </a:bodyPr>
          <a:lstStyle/>
          <a:p>
            <a:r>
              <a:rPr lang="ru-RU" sz="2000" dirty="0" smtClean="0">
                <a:latin typeface="Times New Roman" pitchFamily="18" charset="0"/>
                <a:cs typeface="Times New Roman" pitchFamily="18" charset="0"/>
              </a:rPr>
              <a:t>Пенсионный возраст</a:t>
            </a:r>
            <a:endParaRPr lang="ru-RU" sz="2000" dirty="0">
              <a:latin typeface="Times New Roman" pitchFamily="18" charset="0"/>
              <a:cs typeface="Times New Roman" pitchFamily="18" charset="0"/>
            </a:endParaRPr>
          </a:p>
        </p:txBody>
      </p:sp>
      <p:sp>
        <p:nvSpPr>
          <p:cNvPr id="9" name="Текст 8"/>
          <p:cNvSpPr>
            <a:spLocks noGrp="1"/>
          </p:cNvSpPr>
          <p:nvPr>
            <p:ph type="body" sz="half" idx="3"/>
          </p:nvPr>
        </p:nvSpPr>
        <p:spPr>
          <a:xfrm>
            <a:off x="4645025" y="1071547"/>
            <a:ext cx="4041775" cy="571504"/>
          </a:xfrm>
        </p:spPr>
        <p:txBody>
          <a:bodyPr>
            <a:normAutofit/>
          </a:bodyPr>
          <a:lstStyle/>
          <a:p>
            <a:r>
              <a:rPr lang="ru-RU" sz="1800" dirty="0" smtClean="0">
                <a:latin typeface="Times New Roman" pitchFamily="18" charset="0"/>
                <a:cs typeface="Times New Roman" pitchFamily="18" charset="0"/>
              </a:rPr>
              <a:t>В возрасте до 30 лет</a:t>
            </a:r>
            <a:endParaRPr lang="ru-RU" sz="1800" dirty="0">
              <a:latin typeface="Times New Roman" pitchFamily="18" charset="0"/>
              <a:cs typeface="Times New Roman" pitchFamily="18" charset="0"/>
            </a:endParaRPr>
          </a:p>
        </p:txBody>
      </p:sp>
      <p:graphicFrame>
        <p:nvGraphicFramePr>
          <p:cNvPr id="7" name="Содержимое 6"/>
          <p:cNvGraphicFramePr>
            <a:graphicFrameLocks noGrp="1"/>
          </p:cNvGraphicFramePr>
          <p:nvPr>
            <p:ph sz="quarter" idx="2"/>
          </p:nvPr>
        </p:nvGraphicFramePr>
        <p:xfrm>
          <a:off x="714348" y="1714488"/>
          <a:ext cx="3286148" cy="1737360"/>
        </p:xfrm>
        <a:graphic>
          <a:graphicData uri="http://schemas.openxmlformats.org/drawingml/2006/table">
            <a:tbl>
              <a:tblPr firstRow="1" bandRow="1">
                <a:tableStyleId>{5C22544A-7EE6-4342-B048-85BDC9FD1C3A}</a:tableStyleId>
              </a:tblPr>
              <a:tblGrid>
                <a:gridCol w="821537"/>
                <a:gridCol w="750099"/>
                <a:gridCol w="892975"/>
                <a:gridCol w="821537"/>
              </a:tblGrid>
              <a:tr h="521808">
                <a:tc>
                  <a:txBody>
                    <a:bodyPr/>
                    <a:lstStyle/>
                    <a:p>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Кол-во</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ПК</a:t>
                      </a:r>
                      <a:endParaRPr lang="ru-RU" dirty="0">
                        <a:solidFill>
                          <a:schemeClr val="tx1"/>
                        </a:solidFill>
                        <a:latin typeface="Times New Roman" pitchFamily="18" charset="0"/>
                        <a:cs typeface="Times New Roman" pitchFamily="18" charset="0"/>
                      </a:endParaRPr>
                    </a:p>
                  </a:txBody>
                  <a:tcPr marL="91476" marR="91476"/>
                </a:tc>
              </a:tr>
              <a:tr h="298176">
                <a:tc>
                  <a:txBody>
                    <a:bodyPr/>
                    <a:lstStyle/>
                    <a:p>
                      <a:r>
                        <a:rPr lang="ru-RU" dirty="0" smtClean="0">
                          <a:solidFill>
                            <a:schemeClr val="tx1"/>
                          </a:solidFill>
                          <a:latin typeface="Times New Roman" pitchFamily="18" charset="0"/>
                          <a:cs typeface="Times New Roman" pitchFamily="18" charset="0"/>
                        </a:rPr>
                        <a:t>2014</a:t>
                      </a:r>
                      <a:endParaRPr lang="ru-RU" dirty="0">
                        <a:solidFill>
                          <a:schemeClr val="tx1"/>
                        </a:solidFill>
                        <a:latin typeface="Times New Roman" pitchFamily="18" charset="0"/>
                        <a:cs typeface="Times New Roman" pitchFamily="18" charset="0"/>
                      </a:endParaRPr>
                    </a:p>
                  </a:txBody>
                  <a:tcPr marL="91476" marR="91476"/>
                </a:tc>
                <a:tc>
                  <a:txBody>
                    <a:bodyPr/>
                    <a:lstStyle/>
                    <a:p>
                      <a:endParaRPr lang="ru-RU" dirty="0">
                        <a:solidFill>
                          <a:schemeClr val="tx1"/>
                        </a:solidFill>
                        <a:latin typeface="Times New Roman" pitchFamily="18" charset="0"/>
                        <a:cs typeface="Times New Roman" pitchFamily="18" charset="0"/>
                      </a:endParaRPr>
                    </a:p>
                  </a:txBody>
                  <a:tcPr marL="91476" marR="91476"/>
                </a:tc>
                <a:tc>
                  <a:txBody>
                    <a:bodyPr/>
                    <a:lstStyle/>
                    <a:p>
                      <a:endParaRPr lang="ru-RU" dirty="0">
                        <a:solidFill>
                          <a:schemeClr val="tx1"/>
                        </a:solidFill>
                        <a:latin typeface="Times New Roman" pitchFamily="18" charset="0"/>
                        <a:cs typeface="Times New Roman" pitchFamily="18" charset="0"/>
                      </a:endParaRPr>
                    </a:p>
                  </a:txBody>
                  <a:tcPr marL="91476" marR="91476"/>
                </a:tc>
                <a:tc>
                  <a:txBody>
                    <a:bodyPr/>
                    <a:lstStyle/>
                    <a:p>
                      <a:endParaRPr lang="ru-RU" dirty="0">
                        <a:solidFill>
                          <a:schemeClr val="tx1"/>
                        </a:solidFill>
                        <a:latin typeface="Times New Roman" pitchFamily="18" charset="0"/>
                        <a:cs typeface="Times New Roman" pitchFamily="18" charset="0"/>
                      </a:endParaRPr>
                    </a:p>
                  </a:txBody>
                  <a:tcPr marL="91476" marR="91476"/>
                </a:tc>
              </a:tr>
              <a:tr h="298176">
                <a:tc>
                  <a:txBody>
                    <a:bodyPr/>
                    <a:lstStyle/>
                    <a:p>
                      <a:r>
                        <a:rPr lang="ru-RU" dirty="0" smtClean="0">
                          <a:solidFill>
                            <a:schemeClr val="tx1"/>
                          </a:solidFill>
                          <a:latin typeface="Times New Roman" pitchFamily="18" charset="0"/>
                          <a:cs typeface="Times New Roman" pitchFamily="18" charset="0"/>
                        </a:rPr>
                        <a:t>2015</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47 ч.</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17%</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21,4</a:t>
                      </a:r>
                      <a:endParaRPr lang="ru-RU" dirty="0">
                        <a:solidFill>
                          <a:schemeClr val="tx1"/>
                        </a:solidFill>
                        <a:latin typeface="Times New Roman" pitchFamily="18" charset="0"/>
                        <a:cs typeface="Times New Roman" pitchFamily="18" charset="0"/>
                      </a:endParaRPr>
                    </a:p>
                  </a:txBody>
                  <a:tcPr marL="91476" marR="91476"/>
                </a:tc>
              </a:tr>
              <a:tr h="298176">
                <a:tc>
                  <a:txBody>
                    <a:bodyPr/>
                    <a:lstStyle/>
                    <a:p>
                      <a:r>
                        <a:rPr lang="ru-RU" dirty="0" smtClean="0">
                          <a:solidFill>
                            <a:schemeClr val="tx1"/>
                          </a:solidFill>
                          <a:latin typeface="Times New Roman" pitchFamily="18" charset="0"/>
                          <a:cs typeface="Times New Roman" pitchFamily="18" charset="0"/>
                        </a:rPr>
                        <a:t>2016</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52 ч.</a:t>
                      </a:r>
                      <a:endParaRPr lang="ru-RU" dirty="0">
                        <a:solidFill>
                          <a:schemeClr val="tx1"/>
                        </a:solidFill>
                        <a:latin typeface="Times New Roman" pitchFamily="18" charset="0"/>
                        <a:cs typeface="Times New Roman" pitchFamily="18" charset="0"/>
                      </a:endParaRPr>
                    </a:p>
                  </a:txBody>
                  <a:tcPr marL="91476" marR="91476"/>
                </a:tc>
                <a:tc>
                  <a:txBody>
                    <a:bodyPr/>
                    <a:lstStyle/>
                    <a:p>
                      <a:r>
                        <a:rPr lang="ru-RU" dirty="0" smtClean="0">
                          <a:solidFill>
                            <a:schemeClr val="tx1"/>
                          </a:solidFill>
                          <a:latin typeface="Times New Roman" pitchFamily="18" charset="0"/>
                          <a:cs typeface="Times New Roman" pitchFamily="18" charset="0"/>
                        </a:rPr>
                        <a:t>18,8%</a:t>
                      </a:r>
                      <a:endParaRPr lang="ru-RU" dirty="0">
                        <a:solidFill>
                          <a:schemeClr val="tx1"/>
                        </a:solidFill>
                        <a:latin typeface="Times New Roman" pitchFamily="18" charset="0"/>
                        <a:cs typeface="Times New Roman" pitchFamily="18" charset="0"/>
                      </a:endParaRPr>
                    </a:p>
                  </a:txBody>
                  <a:tcPr marL="91476" marR="91476"/>
                </a:tc>
                <a:tc>
                  <a:txBody>
                    <a:bodyPr/>
                    <a:lstStyle/>
                    <a:p>
                      <a:endParaRPr lang="ru-RU" dirty="0">
                        <a:solidFill>
                          <a:schemeClr val="tx1"/>
                        </a:solidFill>
                        <a:latin typeface="Times New Roman" pitchFamily="18" charset="0"/>
                        <a:cs typeface="Times New Roman" pitchFamily="18" charset="0"/>
                      </a:endParaRPr>
                    </a:p>
                  </a:txBody>
                  <a:tcPr marL="91476" marR="91476"/>
                </a:tc>
              </a:tr>
            </a:tbl>
          </a:graphicData>
        </a:graphic>
      </p:graphicFrame>
      <p:graphicFrame>
        <p:nvGraphicFramePr>
          <p:cNvPr id="11" name="Содержимое 10"/>
          <p:cNvGraphicFramePr>
            <a:graphicFrameLocks noGrp="1"/>
          </p:cNvGraphicFramePr>
          <p:nvPr>
            <p:ph sz="quarter" idx="4"/>
          </p:nvPr>
        </p:nvGraphicFramePr>
        <p:xfrm>
          <a:off x="4857751" y="1714487"/>
          <a:ext cx="3429024" cy="1896888"/>
        </p:xfrm>
        <a:graphic>
          <a:graphicData uri="http://schemas.openxmlformats.org/drawingml/2006/table">
            <a:tbl>
              <a:tblPr firstRow="1" bandRow="1">
                <a:tableStyleId>{5C22544A-7EE6-4342-B048-85BDC9FD1C3A}</a:tableStyleId>
              </a:tblPr>
              <a:tblGrid>
                <a:gridCol w="857256"/>
                <a:gridCol w="857256"/>
                <a:gridCol w="857256"/>
                <a:gridCol w="857256"/>
              </a:tblGrid>
              <a:tr h="600582">
                <a:tc>
                  <a:txBody>
                    <a:bodyPr/>
                    <a:lstStyle/>
                    <a:p>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Кол-во</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ПК</a:t>
                      </a:r>
                      <a:endParaRPr lang="ru-RU" dirty="0">
                        <a:solidFill>
                          <a:schemeClr val="tx1"/>
                        </a:solidFill>
                        <a:latin typeface="Times New Roman" pitchFamily="18" charset="0"/>
                        <a:cs typeface="Times New Roman" pitchFamily="18" charset="0"/>
                      </a:endParaRPr>
                    </a:p>
                  </a:txBody>
                  <a:tcPr/>
                </a:tc>
              </a:tr>
              <a:tr h="418936">
                <a:tc>
                  <a:txBody>
                    <a:bodyPr/>
                    <a:lstStyle/>
                    <a:p>
                      <a:r>
                        <a:rPr lang="ru-RU" dirty="0" smtClean="0">
                          <a:solidFill>
                            <a:schemeClr val="tx1"/>
                          </a:solidFill>
                          <a:latin typeface="Times New Roman" pitchFamily="18" charset="0"/>
                          <a:cs typeface="Times New Roman" pitchFamily="18" charset="0"/>
                        </a:rPr>
                        <a:t>2014</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17 ч.</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6,2</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17,2</a:t>
                      </a:r>
                      <a:endParaRPr lang="ru-RU" dirty="0">
                        <a:solidFill>
                          <a:schemeClr val="tx1"/>
                        </a:solidFill>
                        <a:latin typeface="Times New Roman" pitchFamily="18" charset="0"/>
                        <a:cs typeface="Times New Roman" pitchFamily="18" charset="0"/>
                      </a:endParaRPr>
                    </a:p>
                  </a:txBody>
                  <a:tcPr/>
                </a:tc>
              </a:tr>
              <a:tr h="418936">
                <a:tc>
                  <a:txBody>
                    <a:bodyPr/>
                    <a:lstStyle/>
                    <a:p>
                      <a:r>
                        <a:rPr lang="ru-RU" dirty="0" smtClean="0">
                          <a:solidFill>
                            <a:schemeClr val="tx1"/>
                          </a:solidFill>
                          <a:latin typeface="Times New Roman" pitchFamily="18" charset="0"/>
                          <a:cs typeface="Times New Roman" pitchFamily="18" charset="0"/>
                        </a:rPr>
                        <a:t>2015</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18 ч.</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6,5</a:t>
                      </a:r>
                      <a:endParaRPr lang="ru-RU" dirty="0">
                        <a:solidFill>
                          <a:schemeClr val="tx1"/>
                        </a:solidFill>
                        <a:latin typeface="Times New Roman" pitchFamily="18" charset="0"/>
                        <a:cs typeface="Times New Roman" pitchFamily="18" charset="0"/>
                      </a:endParaRPr>
                    </a:p>
                  </a:txBody>
                  <a:tcPr/>
                </a:tc>
                <a:tc>
                  <a:txBody>
                    <a:bodyPr/>
                    <a:lstStyle/>
                    <a:p>
                      <a:endParaRPr lang="ru-RU" dirty="0">
                        <a:solidFill>
                          <a:schemeClr val="tx1"/>
                        </a:solidFill>
                        <a:latin typeface="Times New Roman" pitchFamily="18" charset="0"/>
                        <a:cs typeface="Times New Roman" pitchFamily="18" charset="0"/>
                      </a:endParaRPr>
                    </a:p>
                  </a:txBody>
                  <a:tcPr/>
                </a:tc>
              </a:tr>
              <a:tr h="418936">
                <a:tc>
                  <a:txBody>
                    <a:bodyPr/>
                    <a:lstStyle/>
                    <a:p>
                      <a:r>
                        <a:rPr lang="ru-RU" dirty="0" smtClean="0">
                          <a:solidFill>
                            <a:schemeClr val="tx1"/>
                          </a:solidFill>
                          <a:latin typeface="Times New Roman" pitchFamily="18" charset="0"/>
                          <a:cs typeface="Times New Roman" pitchFamily="18" charset="0"/>
                        </a:rPr>
                        <a:t>2016</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18 ч.</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6,5</a:t>
                      </a:r>
                      <a:endParaRPr lang="ru-RU" dirty="0">
                        <a:solidFill>
                          <a:schemeClr val="tx1"/>
                        </a:solidFill>
                        <a:latin typeface="Times New Roman" pitchFamily="18" charset="0"/>
                        <a:cs typeface="Times New Roman" pitchFamily="18" charset="0"/>
                      </a:endParaRPr>
                    </a:p>
                  </a:txBody>
                  <a:tcPr/>
                </a:tc>
                <a:tc>
                  <a:txBody>
                    <a:bodyPr/>
                    <a:lstStyle/>
                    <a:p>
                      <a:endParaRPr lang="ru-RU" dirty="0">
                        <a:solidFill>
                          <a:schemeClr val="tx1"/>
                        </a:solidFill>
                        <a:latin typeface="Times New Roman" pitchFamily="18" charset="0"/>
                        <a:cs typeface="Times New Roman" pitchFamily="18" charset="0"/>
                      </a:endParaRPr>
                    </a:p>
                  </a:txBody>
                  <a:tcPr/>
                </a:tc>
              </a:tr>
            </a:tbl>
          </a:graphicData>
        </a:graphic>
      </p:graphicFrame>
      <p:sp>
        <p:nvSpPr>
          <p:cNvPr id="12" name="TextBox 11"/>
          <p:cNvSpPr txBox="1"/>
          <p:nvPr/>
        </p:nvSpPr>
        <p:spPr>
          <a:xfrm>
            <a:off x="428596" y="3643314"/>
            <a:ext cx="8365612"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Самый </a:t>
            </a:r>
            <a:r>
              <a:rPr lang="ru-RU" b="1" u="sng" dirty="0" smtClean="0">
                <a:latin typeface="Times New Roman" pitchFamily="18" charset="0"/>
                <a:cs typeface="Times New Roman" pitchFamily="18" charset="0"/>
              </a:rPr>
              <a:t>«молодой» </a:t>
            </a:r>
            <a:r>
              <a:rPr lang="ru-RU" b="1" dirty="0" smtClean="0">
                <a:latin typeface="Times New Roman" pitchFamily="18" charset="0"/>
                <a:cs typeface="Times New Roman" pitchFamily="18" charset="0"/>
              </a:rPr>
              <a:t>коллектив – 7% пенсионеров – Ключевская СОШ;</a:t>
            </a:r>
          </a:p>
          <a:p>
            <a:r>
              <a:rPr lang="ru-RU" b="1" dirty="0" smtClean="0">
                <a:latin typeface="Times New Roman" pitchFamily="18" charset="0"/>
                <a:cs typeface="Times New Roman" pitchFamily="18" charset="0"/>
              </a:rPr>
              <a:t>                                                       10% - </a:t>
            </a:r>
            <a:r>
              <a:rPr lang="ru-RU" b="1" dirty="0" err="1" smtClean="0">
                <a:latin typeface="Times New Roman" pitchFamily="18" charset="0"/>
                <a:cs typeface="Times New Roman" pitchFamily="18" charset="0"/>
              </a:rPr>
              <a:t>Тисовская</a:t>
            </a:r>
            <a:r>
              <a:rPr lang="ru-RU" b="1" dirty="0" smtClean="0">
                <a:latin typeface="Times New Roman" pitchFamily="18" charset="0"/>
                <a:cs typeface="Times New Roman" pitchFamily="18" charset="0"/>
              </a:rPr>
              <a:t> СОШ, </a:t>
            </a:r>
            <a:r>
              <a:rPr lang="ru-RU" b="1" dirty="0" err="1" smtClean="0">
                <a:latin typeface="Times New Roman" pitchFamily="18" charset="0"/>
                <a:cs typeface="Times New Roman" pitchFamily="18" charset="0"/>
              </a:rPr>
              <a:t>Пепёлышевская</a:t>
            </a:r>
            <a:r>
              <a:rPr lang="ru-RU" b="1" dirty="0" smtClean="0">
                <a:latin typeface="Times New Roman" pitchFamily="18" charset="0"/>
                <a:cs typeface="Times New Roman" pitchFamily="18" charset="0"/>
              </a:rPr>
              <a:t> ООШ.</a:t>
            </a:r>
            <a:endParaRPr lang="ru-RU" b="1" dirty="0">
              <a:latin typeface="Times New Roman" pitchFamily="18" charset="0"/>
              <a:cs typeface="Times New Roman" pitchFamily="18" charset="0"/>
            </a:endParaRPr>
          </a:p>
        </p:txBody>
      </p:sp>
      <p:sp>
        <p:nvSpPr>
          <p:cNvPr id="13" name="TextBox 12"/>
          <p:cNvSpPr txBox="1"/>
          <p:nvPr/>
        </p:nvSpPr>
        <p:spPr>
          <a:xfrm>
            <a:off x="428596" y="4429132"/>
            <a:ext cx="8447887" cy="1200329"/>
          </a:xfrm>
          <a:prstGeom prst="rect">
            <a:avLst/>
          </a:prstGeom>
          <a:noFill/>
        </p:spPr>
        <p:txBody>
          <a:bodyPr wrap="square" rtlCol="0">
            <a:spAutoFit/>
          </a:bodyPr>
          <a:lstStyle/>
          <a:p>
            <a:r>
              <a:rPr lang="ru-RU" b="1" dirty="0" smtClean="0">
                <a:latin typeface="Times New Roman" pitchFamily="18" charset="0"/>
                <a:cs typeface="Times New Roman" pitchFamily="18" charset="0"/>
              </a:rPr>
              <a:t>Самый </a:t>
            </a:r>
            <a:r>
              <a:rPr lang="ru-RU" b="1" u="sng" dirty="0" smtClean="0">
                <a:latin typeface="Times New Roman" pitchFamily="18" charset="0"/>
                <a:cs typeface="Times New Roman" pitchFamily="18" charset="0"/>
              </a:rPr>
              <a:t>«возрастной</a:t>
            </a:r>
            <a:r>
              <a:rPr lang="ru-RU" b="1" dirty="0" smtClean="0">
                <a:latin typeface="Times New Roman" pitchFamily="18" charset="0"/>
                <a:cs typeface="Times New Roman" pitchFamily="18" charset="0"/>
              </a:rPr>
              <a:t>» коллектив – 28% пенсионеров – СОШ №2; </a:t>
            </a:r>
            <a:r>
              <a:rPr lang="ru-RU" b="1" dirty="0" err="1" smtClean="0">
                <a:latin typeface="Times New Roman" pitchFamily="18" charset="0"/>
                <a:cs typeface="Times New Roman" pitchFamily="18" charset="0"/>
              </a:rPr>
              <a:t>Бреховская</a:t>
            </a:r>
            <a:r>
              <a:rPr lang="ru-RU" b="1" dirty="0" smtClean="0">
                <a:latin typeface="Times New Roman" pitchFamily="18" charset="0"/>
                <a:cs typeface="Times New Roman" pitchFamily="18" charset="0"/>
              </a:rPr>
              <a:t> ООШ;  22 %   -  </a:t>
            </a:r>
            <a:r>
              <a:rPr lang="ru-RU" b="1" dirty="0" err="1" smtClean="0">
                <a:latin typeface="Times New Roman" pitchFamily="18" charset="0"/>
                <a:cs typeface="Times New Roman" pitchFamily="18" charset="0"/>
              </a:rPr>
              <a:t>Бырминская</a:t>
            </a:r>
            <a:r>
              <a:rPr lang="ru-RU" b="1" dirty="0" smtClean="0">
                <a:latin typeface="Times New Roman" pitchFamily="18" charset="0"/>
                <a:cs typeface="Times New Roman" pitchFamily="18" charset="0"/>
              </a:rPr>
              <a:t> ООШ.                        </a:t>
            </a:r>
          </a:p>
          <a:p>
            <a:endParaRPr lang="ru-RU" dirty="0" smtClean="0"/>
          </a:p>
          <a:p>
            <a:endParaRPr lang="ru-RU" dirty="0"/>
          </a:p>
        </p:txBody>
      </p:sp>
      <p:sp>
        <p:nvSpPr>
          <p:cNvPr id="14" name="TextBox 13"/>
          <p:cNvSpPr txBox="1"/>
          <p:nvPr/>
        </p:nvSpPr>
        <p:spPr>
          <a:xfrm>
            <a:off x="428597" y="5143512"/>
            <a:ext cx="8286807"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Самый </a:t>
            </a:r>
            <a:r>
              <a:rPr lang="ru-RU" b="1" u="sng" dirty="0" smtClean="0">
                <a:latin typeface="Times New Roman" pitchFamily="18" charset="0"/>
                <a:cs typeface="Times New Roman" pitchFamily="18" charset="0"/>
              </a:rPr>
              <a:t>«молодой» </a:t>
            </a:r>
            <a:r>
              <a:rPr lang="ru-RU" b="1" dirty="0" smtClean="0">
                <a:latin typeface="Times New Roman" pitchFamily="18" charset="0"/>
                <a:cs typeface="Times New Roman" pitchFamily="18" charset="0"/>
              </a:rPr>
              <a:t>учебный предмет – 6% пенсионеров – физическая культура,  9% - начальные классы, 12% - русский и иностранный языки. </a:t>
            </a:r>
            <a:endParaRPr lang="ru-RU" b="1" dirty="0">
              <a:latin typeface="Times New Roman" pitchFamily="18" charset="0"/>
              <a:cs typeface="Times New Roman" pitchFamily="18" charset="0"/>
            </a:endParaRPr>
          </a:p>
        </p:txBody>
      </p:sp>
      <p:sp>
        <p:nvSpPr>
          <p:cNvPr id="15" name="TextBox 14"/>
          <p:cNvSpPr txBox="1"/>
          <p:nvPr/>
        </p:nvSpPr>
        <p:spPr>
          <a:xfrm>
            <a:off x="500033" y="5786454"/>
            <a:ext cx="8215371"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Самый </a:t>
            </a:r>
            <a:r>
              <a:rPr lang="ru-RU" b="1" u="sng" dirty="0" smtClean="0">
                <a:latin typeface="Times New Roman" pitchFamily="18" charset="0"/>
                <a:cs typeface="Times New Roman" pitchFamily="18" charset="0"/>
              </a:rPr>
              <a:t>«возрастной</a:t>
            </a:r>
            <a:r>
              <a:rPr lang="ru-RU" b="1" dirty="0" smtClean="0">
                <a:latin typeface="Times New Roman" pitchFamily="18" charset="0"/>
                <a:cs typeface="Times New Roman" pitchFamily="18" charset="0"/>
              </a:rPr>
              <a:t>» предмет – 43% пенсионеров – биология, химия; </a:t>
            </a:r>
          </a:p>
          <a:p>
            <a:r>
              <a:rPr lang="ru-RU" b="1" dirty="0" smtClean="0">
                <a:latin typeface="Times New Roman" pitchFamily="18" charset="0"/>
                <a:cs typeface="Times New Roman" pitchFamily="18" charset="0"/>
              </a:rPr>
              <a:t>20% - математик</a:t>
            </a:r>
            <a:r>
              <a:rPr lang="ru-RU" sz="1600" dirty="0" smtClean="0">
                <a:latin typeface="Times New Roman" pitchFamily="18" charset="0"/>
                <a:cs typeface="Times New Roman" pitchFamily="18" charset="0"/>
              </a:rPr>
              <a:t>а</a:t>
            </a:r>
            <a:r>
              <a:rPr lang="ru-RU" dirty="0" smtClean="0"/>
              <a:t>.</a:t>
            </a:r>
            <a:endParaRPr lang="ru-RU" dirty="0"/>
          </a:p>
        </p:txBody>
      </p:sp>
      <p:sp>
        <p:nvSpPr>
          <p:cNvPr id="17" name="TextBox 16"/>
          <p:cNvSpPr txBox="1"/>
          <p:nvPr/>
        </p:nvSpPr>
        <p:spPr>
          <a:xfrm>
            <a:off x="2714612" y="357166"/>
            <a:ext cx="6000792" cy="830997"/>
          </a:xfrm>
          <a:prstGeom prst="rect">
            <a:avLst/>
          </a:prstGeom>
          <a:noFill/>
        </p:spPr>
        <p:txBody>
          <a:bodyPr wrap="square" rtlCol="0">
            <a:spAutoFit/>
          </a:bodyPr>
          <a:lstStyle/>
          <a:p>
            <a:pPr algn="r"/>
            <a:r>
              <a:rPr lang="ru-RU" sz="2400" b="1" u="sng" dirty="0" smtClean="0">
                <a:latin typeface="Times New Roman" pitchFamily="18" charset="0"/>
                <a:cs typeface="Times New Roman" pitchFamily="18" charset="0"/>
              </a:rPr>
              <a:t>Педагогический ресурс общего образования район</a:t>
            </a:r>
            <a:r>
              <a:rPr lang="ru-RU" b="1" dirty="0" smtClean="0">
                <a:latin typeface="Times New Roman" pitchFamily="18" charset="0"/>
                <a:cs typeface="Times New Roman" pitchFamily="18" charset="0"/>
              </a:rPr>
              <a:t>а</a:t>
            </a:r>
            <a:endParaRPr lang="ru-RU"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00026"/>
            <a:ext cx="7886700" cy="617912"/>
          </a:xfrm>
        </p:spPr>
        <p:txBody>
          <a:bodyPr>
            <a:normAutofit fontScale="90000"/>
          </a:bodyPr>
          <a:lstStyle/>
          <a:p>
            <a:pPr algn="ctr"/>
            <a:r>
              <a:rPr lang="ru-RU" dirty="0" smtClean="0"/>
              <a:t>«Пятилетка»</a:t>
            </a:r>
            <a:endParaRPr lang="ru-RU" dirty="0"/>
          </a:p>
        </p:txBody>
      </p:sp>
      <p:sp>
        <p:nvSpPr>
          <p:cNvPr id="4" name="Объект 3"/>
          <p:cNvSpPr>
            <a:spLocks noGrp="1"/>
          </p:cNvSpPr>
          <p:nvPr>
            <p:ph idx="1"/>
          </p:nvPr>
        </p:nvSpPr>
        <p:spPr>
          <a:xfrm>
            <a:off x="301776" y="1217877"/>
            <a:ext cx="6452616" cy="4754563"/>
          </a:xfrm>
        </p:spPr>
        <p:txBody>
          <a:bodyPr>
            <a:normAutofit fontScale="85000" lnSpcReduction="10000"/>
          </a:bodyPr>
          <a:lstStyle/>
          <a:p>
            <a:pPr marL="0" indent="0">
              <a:buNone/>
            </a:pPr>
            <a:r>
              <a:rPr lang="ru-RU" sz="2600" dirty="0" smtClean="0"/>
              <a:t>Сокращение доли педагогических вакансий за счет:</a:t>
            </a:r>
          </a:p>
          <a:p>
            <a:pPr marL="514350" indent="-514350">
              <a:buFont typeface="+mj-lt"/>
              <a:buAutoNum type="arabicPeriod"/>
            </a:pPr>
            <a:r>
              <a:rPr lang="ru-RU" sz="2600" dirty="0" smtClean="0"/>
              <a:t>Обеспечения уровня зарплаты педагогических работников в соответствии с указами Президента РФ</a:t>
            </a:r>
          </a:p>
          <a:p>
            <a:pPr marL="514350" indent="-514350">
              <a:buFont typeface="+mj-lt"/>
              <a:buAutoNum type="arabicPeriod"/>
            </a:pPr>
            <a:r>
              <a:rPr lang="ru-RU" sz="2600" dirty="0" smtClean="0"/>
              <a:t>Приобретения жилья молодыми педагогами приехавшими для работы в территории края с наибольшим количеством вакансий</a:t>
            </a:r>
          </a:p>
          <a:p>
            <a:pPr marL="514350" indent="-514350">
              <a:buFont typeface="+mj-lt"/>
              <a:buAutoNum type="arabicPeriod"/>
            </a:pPr>
            <a:r>
              <a:rPr lang="ru-RU" sz="2600" dirty="0" smtClean="0"/>
              <a:t>Реализации муниципальных программ поддержки учителей</a:t>
            </a:r>
          </a:p>
          <a:p>
            <a:pPr marL="514350" indent="-514350">
              <a:buFont typeface="+mj-lt"/>
              <a:buAutoNum type="arabicPeriod"/>
            </a:pPr>
            <a:r>
              <a:rPr lang="ru-RU" sz="2600" dirty="0" smtClean="0"/>
              <a:t>Развития возможностей целевого приема и целевого обучения педагогических кадров</a:t>
            </a:r>
          </a:p>
          <a:p>
            <a:pPr marL="514350" indent="-514350">
              <a:buFont typeface="+mj-lt"/>
              <a:buAutoNum type="arabicPeriod"/>
            </a:pPr>
            <a:r>
              <a:rPr lang="ru-RU" sz="2600" dirty="0" smtClean="0"/>
              <a:t>Обновление содержания подготовки, переподготовки и повышения квалификации педагогов с учетом современных тенденций</a:t>
            </a:r>
          </a:p>
          <a:p>
            <a:pPr marL="514350" indent="-514350">
              <a:buFont typeface="+mj-lt"/>
              <a:buAutoNum type="arabicPeriod"/>
            </a:pPr>
            <a:endParaRPr lang="ru-RU" dirty="0" smtClean="0"/>
          </a:p>
        </p:txBody>
      </p:sp>
      <p:sp>
        <p:nvSpPr>
          <p:cNvPr id="3" name="Номер слайда 2"/>
          <p:cNvSpPr>
            <a:spLocks noGrp="1"/>
          </p:cNvSpPr>
          <p:nvPr>
            <p:ph type="sldNum" sz="quarter" idx="12"/>
          </p:nvPr>
        </p:nvSpPr>
        <p:spPr>
          <a:xfrm>
            <a:off x="7019925" y="6466945"/>
            <a:ext cx="2057400" cy="365125"/>
          </a:xfrm>
        </p:spPr>
        <p:txBody>
          <a:bodyPr/>
          <a:lstStyle/>
          <a:p>
            <a:fld id="{517BF898-2280-43C1-B55B-819E4416EF80}" type="slidenum">
              <a:rPr lang="ru-RU" smtClean="0"/>
              <a:pPr/>
              <a:t>7</a:t>
            </a:fld>
            <a:endParaRPr lang="ru-RU" dirty="0"/>
          </a:p>
        </p:txBody>
      </p:sp>
      <p:pic>
        <p:nvPicPr>
          <p:cNvPr id="5" name="Picture 2" descr="C:\Users\avgolubtsov\Desktop\IMG_21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6059" y="3008649"/>
            <a:ext cx="1932926" cy="1925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npress.ua/uploads/news/2013/10/03/f44ca740f3433b3955a4c087fef1c62507fa97d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6059" y="5014694"/>
            <a:ext cx="1932926" cy="145225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6059" y="1220899"/>
            <a:ext cx="1932926" cy="1717082"/>
          </a:xfrm>
          <a:prstGeom prst="rect">
            <a:avLst/>
          </a:prstGeom>
        </p:spPr>
      </p:pic>
    </p:spTree>
    <p:extLst>
      <p:ext uri="{BB962C8B-B14F-4D97-AF65-F5344CB8AC3E}">
        <p14:creationId xmlns:p14="http://schemas.microsoft.com/office/powerpoint/2010/main" val="2281638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Arial Black" pitchFamily="34" charset="0"/>
              </a:rPr>
              <a:t>Доступность дошкольного образования в территории.</a:t>
            </a:r>
            <a:br>
              <a:rPr lang="ru-RU" sz="1800" dirty="0" smtClean="0">
                <a:latin typeface="Arial Black" pitchFamily="34" charset="0"/>
              </a:rPr>
            </a:br>
            <a:r>
              <a:rPr lang="ru-RU" sz="1800" dirty="0" smtClean="0">
                <a:latin typeface="Arial Black" pitchFamily="34" charset="0"/>
              </a:rPr>
              <a:t>Открытие структурного подразделения МДОУ  «Ключевской детский сад «Родничок» в с. Брехово</a:t>
            </a:r>
            <a:endParaRPr lang="ru-RU" sz="1800" dirty="0">
              <a:latin typeface="Arial Black" pitchFamily="34" charset="0"/>
            </a:endParaRPr>
          </a:p>
        </p:txBody>
      </p:sp>
      <p:pic>
        <p:nvPicPr>
          <p:cNvPr id="18434" name="Picture 2" descr="C:\Users\Пользователь\Desktop\20602769_456239409.jpg"/>
          <p:cNvPicPr>
            <a:picLocks noChangeAspect="1" noChangeArrowheads="1"/>
          </p:cNvPicPr>
          <p:nvPr/>
        </p:nvPicPr>
        <p:blipFill>
          <a:blip r:embed="rId2" cstate="print"/>
          <a:srcRect l="15116" t="17313"/>
          <a:stretch>
            <a:fillRect/>
          </a:stretch>
        </p:blipFill>
        <p:spPr bwMode="auto">
          <a:xfrm>
            <a:off x="4071934" y="3857628"/>
            <a:ext cx="4929190" cy="2857501"/>
          </a:xfrm>
          <a:prstGeom prst="rect">
            <a:avLst/>
          </a:prstGeom>
          <a:noFill/>
        </p:spPr>
      </p:pic>
      <p:pic>
        <p:nvPicPr>
          <p:cNvPr id="18433" name="Picture 1" descr="C:\Users\Пользователь\Desktop\20602769_456239412.jpg"/>
          <p:cNvPicPr>
            <a:picLocks noGrp="1" noChangeAspect="1" noChangeArrowheads="1"/>
          </p:cNvPicPr>
          <p:nvPr>
            <p:ph idx="1"/>
          </p:nvPr>
        </p:nvPicPr>
        <p:blipFill>
          <a:blip r:embed="rId3" cstate="print"/>
          <a:srcRect/>
          <a:stretch>
            <a:fillRect/>
          </a:stretch>
        </p:blipFill>
        <p:spPr bwMode="auto">
          <a:xfrm>
            <a:off x="142844" y="1571612"/>
            <a:ext cx="5029212" cy="28289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357298"/>
            <a:ext cx="4038600" cy="1571637"/>
          </a:xfrm>
        </p:spPr>
        <p:txBody>
          <a:bodyPr>
            <a:noAutofit/>
          </a:bodyPr>
          <a:lstStyle/>
          <a:p>
            <a:pPr algn="ctr"/>
            <a:r>
              <a:rPr lang="ru-RU" sz="1800" dirty="0" smtClean="0">
                <a:latin typeface="Times New Roman" pitchFamily="18" charset="0"/>
                <a:cs typeface="Times New Roman" pitchFamily="18" charset="0"/>
              </a:rPr>
              <a:t>Традиционные формы дошкольного образования:</a:t>
            </a:r>
          </a:p>
          <a:p>
            <a:pPr algn="ctr"/>
            <a:r>
              <a:rPr lang="ru-RU" sz="1800" dirty="0" smtClean="0">
                <a:latin typeface="Times New Roman" pitchFamily="18" charset="0"/>
                <a:cs typeface="Times New Roman" pitchFamily="18" charset="0"/>
              </a:rPr>
              <a:t>- 10 детских садов</a:t>
            </a:r>
          </a:p>
          <a:p>
            <a:pPr algn="ctr"/>
            <a:r>
              <a:rPr lang="ru-RU" sz="1800" dirty="0" smtClean="0">
                <a:latin typeface="Times New Roman" pitchFamily="18" charset="0"/>
                <a:cs typeface="Times New Roman" pitchFamily="18" charset="0"/>
              </a:rPr>
              <a:t>- 1 школа – детский сад</a:t>
            </a:r>
          </a:p>
          <a:p>
            <a:pPr algn="ctr"/>
            <a:r>
              <a:rPr lang="ru-RU" sz="1800" dirty="0" smtClean="0">
                <a:latin typeface="Times New Roman" pitchFamily="18" charset="0"/>
                <a:cs typeface="Times New Roman" pitchFamily="18" charset="0"/>
              </a:rPr>
              <a:t>- 2 структурных подразделения школ</a:t>
            </a:r>
            <a:endParaRPr lang="ru-RU" sz="18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1"/>
            <a:ext cx="4038600" cy="1185858"/>
          </a:xfrm>
        </p:spPr>
        <p:txBody>
          <a:bodyPr>
            <a:noAutofit/>
          </a:bodyPr>
          <a:lstStyle/>
          <a:p>
            <a:r>
              <a:rPr lang="ru-RU" sz="1800" dirty="0" smtClean="0">
                <a:latin typeface="Times New Roman" pitchFamily="18" charset="0"/>
                <a:cs typeface="Times New Roman" pitchFamily="18" charset="0"/>
              </a:rPr>
              <a:t>Нетрадиционные формы дошкольного образования:</a:t>
            </a:r>
          </a:p>
          <a:p>
            <a:r>
              <a:rPr lang="ru-RU" sz="1800" dirty="0" smtClean="0">
                <a:latin typeface="Times New Roman" pitchFamily="18" charset="0"/>
                <a:cs typeface="Times New Roman" pitchFamily="18" charset="0"/>
              </a:rPr>
              <a:t>2 группы кратковременного пребывания – 15 человек</a:t>
            </a:r>
            <a:endParaRPr lang="ru-RU" sz="18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71472" y="3357562"/>
          <a:ext cx="8072494" cy="3186798"/>
        </p:xfrm>
        <a:graphic>
          <a:graphicData uri="http://schemas.openxmlformats.org/drawingml/2006/table">
            <a:tbl>
              <a:tblPr/>
              <a:tblGrid>
                <a:gridCol w="1929899"/>
                <a:gridCol w="1051833"/>
                <a:gridCol w="1161672"/>
                <a:gridCol w="1143008"/>
                <a:gridCol w="1214446"/>
                <a:gridCol w="1571636"/>
              </a:tblGrid>
              <a:tr h="863789">
                <a:tc>
                  <a:txBody>
                    <a:bodyPr/>
                    <a:lstStyle/>
                    <a:p>
                      <a:pPr marL="457200" algn="l">
                        <a:lnSpc>
                          <a:spcPct val="115000"/>
                        </a:lnSpc>
                        <a:spcAft>
                          <a:spcPts val="1000"/>
                        </a:spcAft>
                      </a:pPr>
                      <a:r>
                        <a:rPr lang="ru-RU" sz="1400" b="1" dirty="0" smtClean="0">
                          <a:latin typeface="Times New Roman" pitchFamily="18" charset="0"/>
                          <a:ea typeface="Calibri"/>
                          <a:cs typeface="Times New Roman" pitchFamily="18" charset="0"/>
                        </a:rPr>
                        <a:t>Год</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400" b="1" dirty="0" smtClean="0">
                          <a:latin typeface="Times New Roman" pitchFamily="18" charset="0"/>
                          <a:ea typeface="Calibri"/>
                          <a:cs typeface="Times New Roman" pitchFamily="18" charset="0"/>
                        </a:rPr>
                        <a:t>Приняли в ДОУ</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457200" algn="ctr">
                        <a:lnSpc>
                          <a:spcPct val="115000"/>
                        </a:lnSpc>
                        <a:spcAft>
                          <a:spcPts val="1000"/>
                        </a:spcAft>
                      </a:pPr>
                      <a:endParaRPr lang="ru-RU" sz="1400" b="1"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ru-RU"/>
                    </a:p>
                  </a:txBody>
                  <a:tcPr/>
                </a:tc>
                <a:tc hMerge="1">
                  <a:txBody>
                    <a:bodyPr/>
                    <a:lstStyle/>
                    <a:p>
                      <a:endParaRPr lang="ru-RU"/>
                    </a:p>
                  </a:txBody>
                  <a:tcPr/>
                </a:tc>
              </a:tr>
              <a:tr h="349808">
                <a:tc>
                  <a:txBody>
                    <a:bodyPr/>
                    <a:lstStyle/>
                    <a:p>
                      <a:pPr marL="457200" algn="just">
                        <a:lnSpc>
                          <a:spcPct val="115000"/>
                        </a:lnSpc>
                        <a:spcAft>
                          <a:spcPts val="1000"/>
                        </a:spcAft>
                      </a:pPr>
                      <a:r>
                        <a:rPr lang="ru-RU" sz="1400" b="1" dirty="0" smtClean="0">
                          <a:latin typeface="Times New Roman" pitchFamily="18" charset="0"/>
                          <a:ea typeface="Calibri"/>
                          <a:cs typeface="Times New Roman" pitchFamily="18" charset="0"/>
                        </a:rPr>
                        <a:t>           2012</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a:latin typeface="Times New Roman" pitchFamily="18" charset="0"/>
                          <a:ea typeface="Calibri"/>
                          <a:cs typeface="Times New Roman"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a:latin typeface="Times New Roman" pitchFamily="18" charset="0"/>
                          <a:ea typeface="Calibri"/>
                          <a:cs typeface="Times New Roman" pitchFamily="18" charset="0"/>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1000"/>
                        </a:spcAft>
                      </a:pP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49808">
                <a:tc>
                  <a:txBody>
                    <a:bodyPr/>
                    <a:lstStyle/>
                    <a:p>
                      <a:pPr marL="457200" algn="ctr">
                        <a:lnSpc>
                          <a:spcPct val="115000"/>
                        </a:lnSpc>
                        <a:spcAft>
                          <a:spcPts val="1000"/>
                        </a:spcAft>
                      </a:pPr>
                      <a:r>
                        <a:rPr lang="ru-RU" sz="1400" b="1" dirty="0">
                          <a:latin typeface="Times New Roman" pitchFamily="18" charset="0"/>
                          <a:ea typeface="Calibri"/>
                          <a:cs typeface="Times New Roman" pitchFamily="18"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a:latin typeface="Times New Roman" pitchFamily="18" charset="0"/>
                          <a:ea typeface="Calibri"/>
                          <a:cs typeface="Times New Roman" pitchFamily="18" charset="0"/>
                        </a:rPr>
                        <a:t>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a:latin typeface="Times New Roman" pitchFamily="18" charset="0"/>
                          <a:ea typeface="Calibri"/>
                          <a:cs typeface="Times New Roman" pitchFamily="18" charset="0"/>
                        </a:rPr>
                        <a:t>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1000"/>
                        </a:spcAft>
                      </a:pP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49808">
                <a:tc>
                  <a:txBody>
                    <a:bodyPr/>
                    <a:lstStyle/>
                    <a:p>
                      <a:pPr marL="457200" algn="ctr">
                        <a:lnSpc>
                          <a:spcPct val="115000"/>
                        </a:lnSpc>
                        <a:spcAft>
                          <a:spcPts val="1000"/>
                        </a:spcAft>
                      </a:pPr>
                      <a:r>
                        <a:rPr lang="ru-RU" sz="1400" b="1" dirty="0">
                          <a:latin typeface="Times New Roman" pitchFamily="18" charset="0"/>
                          <a:ea typeface="Calibri"/>
                          <a:cs typeface="Times New Roman" pitchFamily="18" charset="0"/>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a:latin typeface="Times New Roman" pitchFamily="18" charset="0"/>
                          <a:ea typeface="Calibri"/>
                          <a:cs typeface="Times New Roman"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a:latin typeface="Times New Roman" pitchFamily="18" charset="0"/>
                          <a:ea typeface="Calibri"/>
                          <a:cs typeface="Times New Roman" pitchFamily="18" charset="0"/>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1000"/>
                        </a:spcAft>
                      </a:pP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29277">
                <a:tc>
                  <a:txBody>
                    <a:bodyPr/>
                    <a:lstStyle/>
                    <a:p>
                      <a:pPr marL="457200" algn="ctr">
                        <a:lnSpc>
                          <a:spcPct val="115000"/>
                        </a:lnSpc>
                        <a:spcAft>
                          <a:spcPts val="1000"/>
                        </a:spcAft>
                      </a:pPr>
                      <a:r>
                        <a:rPr lang="ru-RU" sz="1400" b="1" dirty="0">
                          <a:latin typeface="Times New Roman" pitchFamily="18" charset="0"/>
                          <a:ea typeface="Calibri"/>
                          <a:cs typeface="Times New Roman" pitchFamily="18" charset="0"/>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a:latin typeface="Times New Roman" pitchFamily="18" charset="0"/>
                          <a:ea typeface="Calibri"/>
                          <a:cs typeface="Times New Roman" pitchFamily="18" charset="0"/>
                        </a:rPr>
                        <a:t>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248</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100%</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72154">
                <a:tc>
                  <a:txBody>
                    <a:bodyPr/>
                    <a:lstStyle/>
                    <a:p>
                      <a:pPr marL="457200" algn="ctr">
                        <a:lnSpc>
                          <a:spcPct val="115000"/>
                        </a:lnSpc>
                        <a:spcAft>
                          <a:spcPts val="1000"/>
                        </a:spcAft>
                      </a:pPr>
                      <a:r>
                        <a:rPr lang="ru-RU" sz="1400" b="1" dirty="0" smtClean="0">
                          <a:latin typeface="Times New Roman" pitchFamily="18" charset="0"/>
                          <a:ea typeface="Calibri"/>
                          <a:cs typeface="Times New Roman" pitchFamily="18" charset="0"/>
                        </a:rPr>
                        <a:t>2016</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smtClean="0">
                          <a:latin typeface="Times New Roman" pitchFamily="18" charset="0"/>
                          <a:ea typeface="Calibri"/>
                          <a:cs typeface="Times New Roman" pitchFamily="18" charset="0"/>
                        </a:rPr>
                        <a:t>232</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247</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100%</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72154">
                <a:tc>
                  <a:txBody>
                    <a:bodyPr/>
                    <a:lstStyle/>
                    <a:p>
                      <a:pPr marL="457200" algn="ctr">
                        <a:lnSpc>
                          <a:spcPct val="115000"/>
                        </a:lnSpc>
                        <a:spcAft>
                          <a:spcPts val="1000"/>
                        </a:spcAft>
                      </a:pPr>
                      <a:r>
                        <a:rPr lang="ru-RU" sz="1400" b="1" dirty="0" smtClean="0">
                          <a:latin typeface="Times New Roman" pitchFamily="18" charset="0"/>
                          <a:ea typeface="Calibri"/>
                          <a:cs typeface="Times New Roman" pitchFamily="18" charset="0"/>
                        </a:rPr>
                        <a:t>2017</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algn="l">
                        <a:lnSpc>
                          <a:spcPct val="115000"/>
                        </a:lnSpc>
                        <a:spcAft>
                          <a:spcPts val="1000"/>
                        </a:spcAft>
                      </a:pPr>
                      <a:r>
                        <a:rPr lang="ru-RU" sz="1600" b="1" dirty="0" smtClean="0">
                          <a:latin typeface="Times New Roman" pitchFamily="18" charset="0"/>
                          <a:ea typeface="Calibri"/>
                          <a:cs typeface="Times New Roman" pitchFamily="18" charset="0"/>
                        </a:rPr>
                        <a:t>227</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285</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600" b="1" dirty="0" smtClean="0">
                          <a:latin typeface="Times New Roman" pitchFamily="18" charset="0"/>
                          <a:ea typeface="Calibri"/>
                          <a:cs typeface="Times New Roman" pitchFamily="18" charset="0"/>
                        </a:rPr>
                        <a:t>100%</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lang="ru-RU" sz="1600" b="1" dirty="0" smtClean="0">
                          <a:latin typeface="Times New Roman" pitchFamily="18" charset="0"/>
                          <a:ea typeface="Calibri"/>
                          <a:cs typeface="Times New Roman" pitchFamily="18" charset="0"/>
                        </a:rPr>
                        <a:t>100%</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lang="ru-RU" sz="1600" b="1" dirty="0" smtClean="0">
                          <a:latin typeface="Times New Roman" pitchFamily="18" charset="0"/>
                          <a:ea typeface="Calibri"/>
                          <a:cs typeface="Times New Roman" pitchFamily="18" charset="0"/>
                        </a:rPr>
                        <a:t>1182</a:t>
                      </a:r>
                      <a:endParaRPr lang="ru-RU" sz="16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5857884" y="3357561"/>
          <a:ext cx="1214446" cy="2714645"/>
        </p:xfrm>
        <a:graphic>
          <a:graphicData uri="http://schemas.openxmlformats.org/drawingml/2006/table">
            <a:tbl>
              <a:tblPr/>
              <a:tblGrid>
                <a:gridCol w="1214446"/>
              </a:tblGrid>
              <a:tr h="2714645">
                <a:tc>
                  <a:txBody>
                    <a:bodyPr/>
                    <a:lstStyle/>
                    <a:p>
                      <a:pPr algn="l"/>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TextBox 6"/>
          <p:cNvSpPr txBox="1"/>
          <p:nvPr/>
        </p:nvSpPr>
        <p:spPr>
          <a:xfrm>
            <a:off x="5857885" y="3357562"/>
            <a:ext cx="1214445" cy="523220"/>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Охват детей с 3 до 7 лет</a:t>
            </a:r>
            <a:endParaRPr lang="ru-RU" sz="1400" b="1" dirty="0">
              <a:latin typeface="Times New Roman" pitchFamily="18" charset="0"/>
              <a:cs typeface="Times New Roman" pitchFamily="18" charset="0"/>
            </a:endParaRPr>
          </a:p>
        </p:txBody>
      </p:sp>
      <p:sp>
        <p:nvSpPr>
          <p:cNvPr id="8" name="TextBox 7"/>
          <p:cNvSpPr txBox="1"/>
          <p:nvPr/>
        </p:nvSpPr>
        <p:spPr>
          <a:xfrm>
            <a:off x="4857752" y="5214950"/>
            <a:ext cx="857256" cy="369332"/>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100</a:t>
            </a:r>
            <a:r>
              <a:rPr lang="ru-RU" dirty="0" smtClean="0"/>
              <a:t>%</a:t>
            </a:r>
            <a:endParaRPr lang="ru-RU" dirty="0"/>
          </a:p>
        </p:txBody>
      </p:sp>
      <p:sp>
        <p:nvSpPr>
          <p:cNvPr id="9" name="TextBox 8"/>
          <p:cNvSpPr txBox="1"/>
          <p:nvPr/>
        </p:nvSpPr>
        <p:spPr>
          <a:xfrm>
            <a:off x="4857752" y="5572140"/>
            <a:ext cx="928694"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100%</a:t>
            </a:r>
            <a:endParaRPr lang="ru-RU" sz="1600" b="1" dirty="0">
              <a:latin typeface="Times New Roman" pitchFamily="18" charset="0"/>
              <a:cs typeface="Times New Roman" pitchFamily="18" charset="0"/>
            </a:endParaRPr>
          </a:p>
        </p:txBody>
      </p:sp>
      <p:sp>
        <p:nvSpPr>
          <p:cNvPr id="10" name="TextBox 9"/>
          <p:cNvSpPr txBox="1"/>
          <p:nvPr/>
        </p:nvSpPr>
        <p:spPr>
          <a:xfrm>
            <a:off x="4714877" y="3357562"/>
            <a:ext cx="1214446"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Пермский край, охват с 3 до 7 лет</a:t>
            </a:r>
            <a:endParaRPr lang="ru-RU" sz="1400" b="1" dirty="0">
              <a:latin typeface="Times New Roman" pitchFamily="18" charset="0"/>
              <a:cs typeface="Times New Roman" pitchFamily="18" charset="0"/>
            </a:endParaRPr>
          </a:p>
        </p:txBody>
      </p:sp>
      <p:sp>
        <p:nvSpPr>
          <p:cNvPr id="11" name="TextBox 10"/>
          <p:cNvSpPr txBox="1"/>
          <p:nvPr/>
        </p:nvSpPr>
        <p:spPr>
          <a:xfrm>
            <a:off x="5929322" y="4929198"/>
            <a:ext cx="1143008"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97,48%</a:t>
            </a:r>
            <a:endParaRPr lang="ru-RU" sz="1600" b="1" dirty="0">
              <a:latin typeface="Times New Roman" pitchFamily="18" charset="0"/>
              <a:cs typeface="Times New Roman" pitchFamily="18" charset="0"/>
            </a:endParaRPr>
          </a:p>
        </p:txBody>
      </p:sp>
      <p:sp>
        <p:nvSpPr>
          <p:cNvPr id="12" name="TextBox 11"/>
          <p:cNvSpPr txBox="1"/>
          <p:nvPr/>
        </p:nvSpPr>
        <p:spPr>
          <a:xfrm>
            <a:off x="6072198" y="4500570"/>
            <a:ext cx="827673"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96,8 %</a:t>
            </a:r>
            <a:endParaRPr lang="ru-RU" sz="1600" b="1" dirty="0">
              <a:latin typeface="Times New Roman" pitchFamily="18" charset="0"/>
              <a:cs typeface="Times New Roman" pitchFamily="18" charset="0"/>
            </a:endParaRPr>
          </a:p>
        </p:txBody>
      </p:sp>
      <p:sp>
        <p:nvSpPr>
          <p:cNvPr id="13" name="TextBox 12"/>
          <p:cNvSpPr txBox="1"/>
          <p:nvPr/>
        </p:nvSpPr>
        <p:spPr>
          <a:xfrm>
            <a:off x="7072330" y="3357562"/>
            <a:ext cx="1071570" cy="738664"/>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Количество детей в ДОУ, чел</a:t>
            </a:r>
            <a:endParaRPr lang="ru-RU" sz="1400" b="1" dirty="0">
              <a:latin typeface="Times New Roman" pitchFamily="18" charset="0"/>
              <a:cs typeface="Times New Roman" pitchFamily="18" charset="0"/>
            </a:endParaRPr>
          </a:p>
        </p:txBody>
      </p:sp>
      <p:sp>
        <p:nvSpPr>
          <p:cNvPr id="14" name="TextBox 13"/>
          <p:cNvSpPr txBox="1"/>
          <p:nvPr/>
        </p:nvSpPr>
        <p:spPr>
          <a:xfrm>
            <a:off x="7500958" y="5572140"/>
            <a:ext cx="1143008"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1150</a:t>
            </a:r>
            <a:endParaRPr lang="ru-RU" sz="1600" b="1" dirty="0">
              <a:latin typeface="Times New Roman" pitchFamily="18" charset="0"/>
              <a:cs typeface="Times New Roman" pitchFamily="18" charset="0"/>
            </a:endParaRPr>
          </a:p>
        </p:txBody>
      </p:sp>
      <p:sp>
        <p:nvSpPr>
          <p:cNvPr id="15" name="TextBox 14"/>
          <p:cNvSpPr txBox="1"/>
          <p:nvPr/>
        </p:nvSpPr>
        <p:spPr>
          <a:xfrm>
            <a:off x="7500958" y="5286388"/>
            <a:ext cx="1143008"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1148</a:t>
            </a:r>
            <a:endParaRPr lang="ru-RU" sz="1600" b="1" dirty="0">
              <a:latin typeface="Times New Roman" pitchFamily="18" charset="0"/>
              <a:cs typeface="Times New Roman" pitchFamily="18" charset="0"/>
            </a:endParaRPr>
          </a:p>
        </p:txBody>
      </p:sp>
      <p:sp>
        <p:nvSpPr>
          <p:cNvPr id="16" name="TextBox 15"/>
          <p:cNvSpPr txBox="1"/>
          <p:nvPr/>
        </p:nvSpPr>
        <p:spPr>
          <a:xfrm>
            <a:off x="7500958" y="4929198"/>
            <a:ext cx="1143008"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1135</a:t>
            </a:r>
            <a:endParaRPr lang="ru-RU" sz="1600" b="1" dirty="0">
              <a:latin typeface="Times New Roman" pitchFamily="18" charset="0"/>
              <a:cs typeface="Times New Roman" pitchFamily="18" charset="0"/>
            </a:endParaRPr>
          </a:p>
        </p:txBody>
      </p:sp>
      <p:sp>
        <p:nvSpPr>
          <p:cNvPr id="17" name="TextBox 16"/>
          <p:cNvSpPr txBox="1"/>
          <p:nvPr/>
        </p:nvSpPr>
        <p:spPr>
          <a:xfrm>
            <a:off x="2500299" y="3357562"/>
            <a:ext cx="1071570" cy="83099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Выпустили из ДОУ</a:t>
            </a:r>
            <a:endParaRPr lang="ru-RU" sz="1600" b="1" dirty="0">
              <a:latin typeface="Times New Roman" pitchFamily="18" charset="0"/>
              <a:cs typeface="Times New Roman" pitchFamily="18" charset="0"/>
            </a:endParaRPr>
          </a:p>
        </p:txBody>
      </p:sp>
      <p:sp>
        <p:nvSpPr>
          <p:cNvPr id="18" name="TextBox 17"/>
          <p:cNvSpPr txBox="1"/>
          <p:nvPr/>
        </p:nvSpPr>
        <p:spPr>
          <a:xfrm>
            <a:off x="4643438" y="714356"/>
            <a:ext cx="3857652" cy="461665"/>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Дошкольное  образование</a:t>
            </a:r>
            <a:endParaRPr lang="ru-RU" sz="2400" b="1" u="sng"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863</TotalTime>
  <Words>2883</Words>
  <Application>Microsoft Office PowerPoint</Application>
  <PresentationFormat>Экран (4:3)</PresentationFormat>
  <Paragraphs>877</Paragraphs>
  <Slides>39</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Целевые ориентиры системы образования Суксунского муниципального района на 2016-2017 учебный год </vt:lpstr>
      <vt:lpstr>Количественный и возрастной состав педагогических работников школ</vt:lpstr>
      <vt:lpstr>Педагогический ресурс  дошкольного образования района</vt:lpstr>
      <vt:lpstr>Презентация PowerPoint</vt:lpstr>
      <vt:lpstr>«Пятилетка»</vt:lpstr>
      <vt:lpstr>Доступность дошкольного образования в территории. Открытие структурного подразделения МДОУ  «Ключевской детский сад «Родничок» в с. Брехово</vt:lpstr>
      <vt:lpstr>Презентация PowerPoint</vt:lpstr>
      <vt:lpstr>Реализация Федеральных государственных образовательных стандартов в  учреждениях, реализующих программы дошкольного образования</vt:lpstr>
      <vt:lpstr>Презентация PowerPoint</vt:lpstr>
      <vt:lpstr>Независимая оценка качества дошкольного образования</vt:lpstr>
      <vt:lpstr>Муниципальные образования края, в которых ДОУ набрали наибольшее количество баллов по всем показателям, средний балл</vt:lpstr>
      <vt:lpstr>Основные рекомендации по итогам НОКО в 2016 году </vt:lpstr>
      <vt:lpstr>«Пятилетка дошкольного образования»</vt:lpstr>
      <vt:lpstr>Единая система оценки качества образования</vt:lpstr>
      <vt:lpstr>Источники информации для оценки качества</vt:lpstr>
      <vt:lpstr>Государственная итоговая аттестация</vt:lpstr>
      <vt:lpstr>Результаты всероссийских проверочных работ в 4 классах в 2017 году</vt:lpstr>
      <vt:lpstr>Результаты всероссийских проверочных работ в 5 классах в 2017 году</vt:lpstr>
      <vt:lpstr>Результаты проверочных работ в 2016-2017 учебном году</vt:lpstr>
      <vt:lpstr>Результаты ГИА-9 основного периода в Пермском крае в 2017 году</vt:lpstr>
      <vt:lpstr>Средний балл по предметам ЕГЭ в Пермском крае</vt:lpstr>
      <vt:lpstr>Доля «высокобалльников», по предметам (от 81 до 100 баллов), %</vt:lpstr>
      <vt:lpstr>Территории - лидеры по доле высокобалльников </vt:lpstr>
      <vt:lpstr>Доля выпускников, не получивших аттестат о среднем общем образовании в 2017 году,% </vt:lpstr>
      <vt:lpstr>Лучшие территории по доле выпускников школ  с высокими баллами ЕГЭ</vt:lpstr>
      <vt:lpstr>Проект «Я люблю математику»</vt:lpstr>
      <vt:lpstr>Астрономия – обязательный учебный предмет с 2017-2018 учебного года</vt:lpstr>
      <vt:lpstr>                      Проект «Электронная школа»</vt:lpstr>
      <vt:lpstr>Проект «Электронные журналы»</vt:lpstr>
      <vt:lpstr>Проект «Внедрение электронных учебников в образовательный процесс общеобразовательных организаций Пермского края»</vt:lpstr>
      <vt:lpstr>Необходимость обновления компьютерной техники в школах</vt:lpstr>
      <vt:lpstr>Подключение образовательных учреждений к сети Интернет по высокоскоростным каналам связи</vt:lpstr>
      <vt:lpstr>Проект государственной программы «Развитие связи» Пермского края</vt:lpstr>
      <vt:lpstr>«Пятилетка общего образования»</vt:lpstr>
      <vt:lpstr>Абитуриенты с высокими баллами ЕГЭ (225 и выше)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Стратегические ориентиры развития системы образования в Пермском крае</dc:title>
  <dc:creator>Пользователь</dc:creator>
  <cp:lastModifiedBy>Пользователь</cp:lastModifiedBy>
  <cp:revision>129</cp:revision>
  <dcterms:created xsi:type="dcterms:W3CDTF">2017-08-14T07:33:27Z</dcterms:created>
  <dcterms:modified xsi:type="dcterms:W3CDTF">2017-08-31T08:17:15Z</dcterms:modified>
</cp:coreProperties>
</file>