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2018\ТКО\акция\depositphotos_9617318-stock-photo-take-care-about-green-pla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"/>
            <a:ext cx="2362199" cy="2285999"/>
          </a:xfrm>
          <a:prstGeom prst="rect">
            <a:avLst/>
          </a:prstGeom>
          <a:noFill/>
        </p:spPr>
      </p:pic>
      <p:pic>
        <p:nvPicPr>
          <p:cNvPr id="1029" name="Picture 5" descr="D:\2018\ТКО\акция\depositphotos_3001583-Green-plan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3048993" cy="2286000"/>
          </a:xfrm>
          <a:prstGeom prst="rect">
            <a:avLst/>
          </a:prstGeom>
          <a:noFill/>
        </p:spPr>
      </p:pic>
      <p:pic>
        <p:nvPicPr>
          <p:cNvPr id="1026" name="Picture 2" descr="D:\2018\ТКО\акция\pachka-gaz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724401"/>
            <a:ext cx="3428997" cy="2133600"/>
          </a:xfrm>
          <a:prstGeom prst="rect">
            <a:avLst/>
          </a:prstGeom>
          <a:noFill/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3733800" cy="99060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B050"/>
                </a:solidFill>
              </a:rPr>
              <a:t>Пластик который мы принимаем: Бутылки от воды, кваса и т.п. в мешках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АКЦИЯ ПО СБОРУ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000" b="1" dirty="0" smtClean="0">
                <a:solidFill>
                  <a:srgbClr val="002060"/>
                </a:solidFill>
              </a:rPr>
              <a:t>МАКУЛАТУРЫ И ПЛАСТИКА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Подзаголовок 7"/>
          <p:cNvSpPr txBox="1">
            <a:spLocks/>
          </p:cNvSpPr>
          <p:nvPr/>
        </p:nvSpPr>
        <p:spPr>
          <a:xfrm>
            <a:off x="1676400" y="381000"/>
            <a:ext cx="60960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С 15</a:t>
            </a:r>
            <a:r>
              <a:rPr kumimoji="0" lang="ru-RU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по </a:t>
            </a:r>
            <a: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25</a:t>
            </a:r>
            <a:r>
              <a:rPr kumimoji="0" lang="ru-RU" sz="20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 декабря</a:t>
            </a:r>
            <a:endParaRPr kumimoji="0" lang="ru-RU" sz="20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0" name="Подзаголовок 7"/>
          <p:cNvSpPr txBox="1">
            <a:spLocks/>
          </p:cNvSpPr>
          <p:nvPr/>
        </p:nvSpPr>
        <p:spPr>
          <a:xfrm>
            <a:off x="5181600" y="2438400"/>
            <a:ext cx="3733800" cy="990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Место сбора: </a:t>
            </a:r>
            <a:r>
              <a:rPr kumimoji="0" lang="ru-RU" sz="1200" b="1" i="0" u="none" strike="noStrike" kern="1200" cap="all" spc="25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Поедугинский</a:t>
            </a:r>
            <a:r>
              <a:rPr kumimoji="0" lang="ru-RU" sz="12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1200" b="1" cap="all" spc="250" dirty="0" smtClean="0">
                <a:solidFill>
                  <a:schemeClr val="tx2"/>
                </a:solidFill>
              </a:rPr>
              <a:t>Контакты: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Сабуров Александр 3-13-26</a:t>
            </a:r>
            <a:endParaRPr kumimoji="0" lang="ru-RU" sz="12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D:\2018\ТКО\акция\derev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83086" y="4267201"/>
            <a:ext cx="2960914" cy="2590800"/>
          </a:xfrm>
          <a:prstGeom prst="rect">
            <a:avLst/>
          </a:prstGeom>
          <a:noFill/>
        </p:spPr>
      </p:pic>
      <p:pic>
        <p:nvPicPr>
          <p:cNvPr id="1028" name="Picture 4" descr="D:\2018\ТКО\акция\56407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4724400"/>
            <a:ext cx="2819400" cy="2133600"/>
          </a:xfrm>
          <a:prstGeom prst="rect">
            <a:avLst/>
          </a:prstGeom>
          <a:noFill/>
        </p:spPr>
      </p:pic>
      <p:sp>
        <p:nvSpPr>
          <p:cNvPr id="14" name="Подзаголовок 7"/>
          <p:cNvSpPr txBox="1">
            <a:spLocks/>
          </p:cNvSpPr>
          <p:nvPr/>
        </p:nvSpPr>
        <p:spPr>
          <a:xfrm>
            <a:off x="152400" y="3657600"/>
            <a:ext cx="6781800" cy="1066800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briola" pitchFamily="82" charset="0"/>
              </a:rPr>
              <a:t>Вырученные деньги пойдут на строительство храма в д. </a:t>
            </a:r>
            <a:r>
              <a:rPr kumimoji="0" lang="ru-RU" sz="2000" b="1" i="0" u="none" strike="noStrike" kern="1200" cap="all" spc="25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briola" pitchFamily="82" charset="0"/>
              </a:rPr>
              <a:t>Тохтарёво</a:t>
            </a:r>
            <a:endParaRPr kumimoji="0" lang="ru-RU" sz="2000" b="1" i="0" u="none" strike="noStrike" kern="1200" cap="all" spc="25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43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АКЦИЯ ПО СБОРУ МАКУЛАТУРЫ И ПЛАСТИКА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ПО СБОРУ МАКУЛАТУРЫ И ПЛАСТИКА</dc:title>
  <dc:creator>Aleksandr</dc:creator>
  <cp:lastModifiedBy>Aleksandr</cp:lastModifiedBy>
  <cp:revision>5</cp:revision>
  <dcterms:created xsi:type="dcterms:W3CDTF">2017-12-14T07:01:35Z</dcterms:created>
  <dcterms:modified xsi:type="dcterms:W3CDTF">2017-12-14T07:30:34Z</dcterms:modified>
</cp:coreProperties>
</file>