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93" r:id="rId3"/>
    <p:sldId id="300" r:id="rId4"/>
    <p:sldId id="283" r:id="rId5"/>
    <p:sldId id="302" r:id="rId6"/>
    <p:sldId id="303" r:id="rId7"/>
    <p:sldId id="290" r:id="rId8"/>
    <p:sldId id="307" r:id="rId9"/>
    <p:sldId id="308" r:id="rId10"/>
    <p:sldId id="29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62944-BBA2-4F5E-BB50-090F1F864D6A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FB2E-D164-4020-A7BB-7F28423FD0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62944-BBA2-4F5E-BB50-090F1F864D6A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FB2E-D164-4020-A7BB-7F28423FD0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62944-BBA2-4F5E-BB50-090F1F864D6A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FB2E-D164-4020-A7BB-7F28423FD0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62944-BBA2-4F5E-BB50-090F1F864D6A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FB2E-D164-4020-A7BB-7F28423FD0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62944-BBA2-4F5E-BB50-090F1F864D6A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FB2E-D164-4020-A7BB-7F28423FD0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62944-BBA2-4F5E-BB50-090F1F864D6A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FB2E-D164-4020-A7BB-7F28423FD0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62944-BBA2-4F5E-BB50-090F1F864D6A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FB2E-D164-4020-A7BB-7F28423FD0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62944-BBA2-4F5E-BB50-090F1F864D6A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FB2E-D164-4020-A7BB-7F28423FD0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62944-BBA2-4F5E-BB50-090F1F864D6A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FB2E-D164-4020-A7BB-7F28423FD0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62944-BBA2-4F5E-BB50-090F1F864D6A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FB2E-D164-4020-A7BB-7F28423FD0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62944-BBA2-4F5E-BB50-090F1F864D6A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FB2E-D164-4020-A7BB-7F28423FD0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62944-BBA2-4F5E-BB50-090F1F864D6A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4FB2E-D164-4020-A7BB-7F28423FD0C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icture background"/>
          <p:cNvPicPr/>
          <p:nvPr/>
        </p:nvPicPr>
        <p:blipFill>
          <a:blip r:embed="rId2" cstate="print"/>
          <a:srcRect b="3369"/>
          <a:stretch>
            <a:fillRect/>
          </a:stretch>
        </p:blipFill>
        <p:spPr bwMode="auto">
          <a:xfrm>
            <a:off x="714348" y="428604"/>
            <a:ext cx="7786742" cy="5511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571480"/>
            <a:ext cx="7404997" cy="52355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500042"/>
            <a:ext cx="7715303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Газета «За коммунизм» от 01.05.1946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888502"/>
            <a:ext cx="6072230" cy="535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Газета «За коммунизм» от 01.05.1946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857232"/>
            <a:ext cx="4981587" cy="5308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Газета «За коммунизм» от 01.05.1946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102421"/>
            <a:ext cx="4357718" cy="475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Газета «За коммунизм» от 30.04.1953 № 38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3786214" cy="40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736"/>
            <a:ext cx="4084228" cy="3938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Газета «Новая жизнь» от 01.05.1966 № 50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71546"/>
            <a:ext cx="385765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214422"/>
            <a:ext cx="278608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Газета «Новая жизнь» от 01.05.1972 № 53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000108"/>
            <a:ext cx="650085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Газета «Новая жизнь» от 01.05.1989 № 51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857232"/>
            <a:ext cx="7072362" cy="565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57</Words>
  <Application>Microsoft Office PowerPoint</Application>
  <PresentationFormat>Экран (4:3)</PresentationFormat>
  <Paragraphs>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Газета «За коммунизм» от 01.05.1946</vt:lpstr>
      <vt:lpstr>Газета «За коммунизм» от 01.05.1946</vt:lpstr>
      <vt:lpstr>Газета «За коммунизм» от 01.05.1946</vt:lpstr>
      <vt:lpstr>Газета «За коммунизм» от 30.04.1953 № 38</vt:lpstr>
      <vt:lpstr>Газета «Новая жизнь» от 01.05.1966 № 50</vt:lpstr>
      <vt:lpstr>Газета «Новая жизнь» от 01.05.1972 № 53</vt:lpstr>
      <vt:lpstr>Газета «Новая жизнь» от 01.05.1989 № 51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Надежда</dc:creator>
  <cp:lastModifiedBy>Надежда</cp:lastModifiedBy>
  <cp:revision>48</cp:revision>
  <dcterms:created xsi:type="dcterms:W3CDTF">2024-02-14T05:59:44Z</dcterms:created>
  <dcterms:modified xsi:type="dcterms:W3CDTF">2024-04-27T06:54:51Z</dcterms:modified>
</cp:coreProperties>
</file>