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6" r:id="rId3"/>
    <p:sldId id="279" r:id="rId4"/>
    <p:sldId id="277" r:id="rId5"/>
    <p:sldId id="267" r:id="rId6"/>
    <p:sldId id="282" r:id="rId7"/>
    <p:sldId id="265" r:id="rId8"/>
    <p:sldId id="270" r:id="rId9"/>
    <p:sldId id="283" r:id="rId10"/>
    <p:sldId id="269" r:id="rId11"/>
    <p:sldId id="285" r:id="rId12"/>
    <p:sldId id="273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5ECEC-D4D1-4721-A837-6A0617F74759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1E0C-9346-48A8-BD47-691E11132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5ECEC-D4D1-4721-A837-6A0617F74759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1E0C-9346-48A8-BD47-691E11132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5ECEC-D4D1-4721-A837-6A0617F74759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1E0C-9346-48A8-BD47-691E11132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5ECEC-D4D1-4721-A837-6A0617F74759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1E0C-9346-48A8-BD47-691E11132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5ECEC-D4D1-4721-A837-6A0617F74759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1E0C-9346-48A8-BD47-691E11132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5ECEC-D4D1-4721-A837-6A0617F74759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1E0C-9346-48A8-BD47-691E11132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5ECEC-D4D1-4721-A837-6A0617F74759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1E0C-9346-48A8-BD47-691E11132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5ECEC-D4D1-4721-A837-6A0617F74759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1E0C-9346-48A8-BD47-691E11132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5ECEC-D4D1-4721-A837-6A0617F74759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1E0C-9346-48A8-BD47-691E11132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5ECEC-D4D1-4721-A837-6A0617F74759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1E0C-9346-48A8-BD47-691E11132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5ECEC-D4D1-4721-A837-6A0617F74759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1E0C-9346-48A8-BD47-691E11132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5ECEC-D4D1-4721-A837-6A0617F74759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31E0C-9346-48A8-BD47-691E11132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0">
    <p:wheel spokes="3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7858180" cy="550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>
    <p:wheel spokes="3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На встречах, посвященных памяти жертв и ликвидаторов аварии на Чернобыльской АЭС</a:t>
            </a:r>
            <a:endParaRPr lang="ru-RU" sz="2400" dirty="0"/>
          </a:p>
        </p:txBody>
      </p:sp>
      <p:pic>
        <p:nvPicPr>
          <p:cNvPr id="11266" name="Picture 2" descr="C:\Documents and Settings\Администратор\Рабочий стол\чернобыль\Чернобыльцы 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71678"/>
            <a:ext cx="4210080" cy="3305978"/>
          </a:xfrm>
          <a:prstGeom prst="rect">
            <a:avLst/>
          </a:prstGeom>
          <a:noFill/>
        </p:spPr>
      </p:pic>
      <p:pic>
        <p:nvPicPr>
          <p:cNvPr id="11267" name="Picture 3" descr="C:\Documents and Settings\Администратор\Рабочий стол\чернобыль\Чернобыльцы 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71678"/>
            <a:ext cx="4138642" cy="33059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214290"/>
            <a:ext cx="4040188" cy="357190"/>
          </a:xfrm>
        </p:spPr>
        <p:txBody>
          <a:bodyPr>
            <a:normAutofit/>
          </a:bodyPr>
          <a:lstStyle/>
          <a:p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Газета «Новая жизнь от 23.04.1998 № 45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214290"/>
            <a:ext cx="4041775" cy="357190"/>
          </a:xfrm>
        </p:spPr>
        <p:txBody>
          <a:bodyPr>
            <a:normAutofit/>
          </a:bodyPr>
          <a:lstStyle/>
          <a:p>
            <a:r>
              <a:rPr lang="ru-RU" sz="1500" b="0" dirty="0" smtClean="0">
                <a:latin typeface="Times New Roman" pitchFamily="18" charset="0"/>
                <a:cs typeface="Times New Roman" pitchFamily="18" charset="0"/>
              </a:rPr>
              <a:t>Газета «Новая жизнь» от 26.04.2014 № 63-65</a:t>
            </a:r>
            <a:endParaRPr lang="ru-RU" sz="15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445" y="714356"/>
            <a:ext cx="3151698" cy="541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714356"/>
            <a:ext cx="257176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>
    <p:wheel spokes="3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Встреча земляков-чернобыльцев в музее (2021 г.)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sun9-9.userapi.com/impg/lj1gbY6bUM8XHvHq-hhgasxGBnvtcoEVj2tOXg/roCgQmbXpoQ.jpg?size=2560x1701&amp;quality=96&amp;sign=e0ed49ccbac6bba02ff2ee570e0e1c1c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455433"/>
            <a:ext cx="5940425" cy="394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>
    <p:wheel spokes="3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11420"/>
          </a:xfrm>
        </p:spPr>
        <p:txBody>
          <a:bodyPr>
            <a:noAutofit/>
          </a:bodyPr>
          <a:lstStyle/>
          <a:p>
            <a:r>
              <a:rPr lang="ru-RU" sz="1600" dirty="0" smtClean="0"/>
              <a:t>С </a:t>
            </a:r>
            <a:r>
              <a:rPr lang="ru-RU" sz="1600" dirty="0" smtClean="0"/>
              <a:t>1986 года живёт, и ещё долго будет жить в наших сердцах это страшное слово: Чернобыль. Самым страшным является то, что последствия Чернобыльской катастрофы коснулись не только людей, живущих в то время, но людей живущих сегодня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 И спустя 38лет этот день заставляет нас задуматься о возможных последствиях деятельности человека, о нашем неоплатном долге перед теми, кто, рискуя собственной жизнью, спас мир от радиоактивной катастрофы. Память о трагедии незаживающей раной останется в душе нашего народа. Подвиг, который осуществили ликвидаторы аварии на Чернобыльской АЭС, никогда не будет забыт. Горько осознавать, что с каждым днём этих героев становится все меньше. Об их подвиге должны помнить мы все. </a:t>
            </a:r>
            <a:endParaRPr lang="ru-RU" sz="1600" dirty="0"/>
          </a:p>
        </p:txBody>
      </p:sp>
      <p:pic>
        <p:nvPicPr>
          <p:cNvPr id="12290" name="Picture 2" descr="C:\Documents and Settings\Администратор\Рабочий стол\чернобыль\img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714620"/>
            <a:ext cx="4437320" cy="2876041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714752"/>
            <a:ext cx="4500594" cy="255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54626"/>
          </a:xfrm>
        </p:spPr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26 апреля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года исполняется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38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лет со дня самой страшной и самой разрушительной по своим последствиям для человека техногенной катастрофы – аварии на Чернобыльской атомной станции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ночь на 26 апреля 1986 года на АЭС проводили эксперимент по допустимой нагрузке. Но какой эксперимент! Была отключена вся система защиты энергоблока, и он перешёл в неуправляемое состояние. Операторы пытались стабилизировать ситуацию, но было уже поздно. И вот, ровно в 1 час 24 минуты ночи раздались два взрыва на 4 реакторе, и он начал гореть.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Через пять минут после взрыва пожарники были на месте. К утру им удалось локализировать пламя и потушить его. Но самое страшное было ещё впереди. Четвёртый реактор был полностью разрушен, по всей территории АЭС были разбросаны куски урана и графита, излучающие радиацию.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0000">
    <p:wheel spokes="3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214686"/>
            <a:ext cx="4617544" cy="306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4286280" cy="272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429000"/>
            <a:ext cx="3857620" cy="289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66"/>
            <a:ext cx="4572032" cy="279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>
    <p:wheel spokes="3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Жизнь в радиусе 30 км. от Чернобыля замерла.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черту, обозначенную страшноватым словом «зона», было выселено 135 тысяч человек.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4291103" cy="255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00240"/>
            <a:ext cx="3929070" cy="271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214818"/>
            <a:ext cx="3786184" cy="244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>
    <p:wheel spokes="3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600 тысяч граждан специалистов, военнослужащих и военнообязанных были привлечены к ликвидации последствий катастрофы. В их числе и наши земляки, жители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района (34 человека)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Бовкун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Н.С.,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Бондарев И.И.,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Балабенко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И.И.,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Возяков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В.П.,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Воронин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Н.П.,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Дьяков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Г.П.,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Иликаев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А.Н.,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Исламетдинов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Г., Кузнецов И.А., Кудряшов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В.С.,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Курмакаев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Г.М.,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Ладыгин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А.И.,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Лузгин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П.А.,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Михайлов В.Г., Михайлов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В.С.,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Мушавкин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Н.А.,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Мухамадшин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Морохин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Ю.М.,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Накоскин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В.Г., Никитин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В.В.,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Никифоров  С.А.,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Озорнин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И.С., Осолихин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С.И.,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Панов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А.Г.,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Попов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А.Н.,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Рожков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В.Н.,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Сабуров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В.А.,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Субботин Ю.А., Сазонов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К.А.,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Хазипов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Храмшин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Н., Чулков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В.Г.,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Ширяев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М.А.,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Юмаков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В.Н. 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20000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Газета «Новая жизнь» от 24.04.2012 № 52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4714908" cy="524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000108"/>
            <a:ext cx="3213144" cy="516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>
    <p:wheel spokes="3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 ликвидацию последствий Чернобыльской катастрофы награждены орденом Мужества: Лузгин П. А.;  Чулков В.Г.; Осолихин С.И.; 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Ладыгин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А.И. (на фото слева направо), а также  Ширяев М.А,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Мушавкин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Н.А.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Администратор\Рабочий стол\IMG_20210416_0859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85926"/>
            <a:ext cx="6715171" cy="47149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Озорнин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И.С.;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Курмакаев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Г.М.  (слева направо)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Documents and Settings\Администратор\Рабочий стол\чернобыль\Награды чернобыльцам 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14422"/>
            <a:ext cx="7858180" cy="49117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Газета «Новая жизнь» от 30.04.1996 № 49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857232"/>
            <a:ext cx="5857916" cy="547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>
    <p:wheel spokes="3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302</Words>
  <Application>Microsoft Office PowerPoint</Application>
  <PresentationFormat>Экран (4:3)</PresentationFormat>
  <Paragraphs>13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 26 апреля 2024 года исполняется 38 лет со дня самой страшной и самой разрушительной по своим последствиям для человека техногенной катастрофы – аварии на Чернобыльской атомной станции.  В ночь на 26 апреля 1986 года на АЭС проводили эксперимент по допустимой нагрузке. Но какой эксперимент! Была отключена вся система защиты энергоблока, и он перешёл в неуправляемое состояние. Операторы пытались стабилизировать ситуацию, но было уже поздно. И вот, ровно в 1 час 24 минуты ночи раздались два взрыва на 4 реакторе, и он начал гореть.  Через пять минут после взрыва пожарники были на месте. К утру им удалось локализировать пламя и потушить его. Но самое страшное было ещё впереди. Четвёртый реактор был полностью разрушен, по всей территории АЭС были разбросаны куски урана и графита, излучающие радиацию.</vt:lpstr>
      <vt:lpstr>Слайд 3</vt:lpstr>
      <vt:lpstr>Жизнь в радиусе 30 км. от Чернобыля замерла. За черту, обозначенную страшноватым словом «зона», было выселено 135 тысяч человек.</vt:lpstr>
      <vt:lpstr>Более 600 тысяч граждан специалистов, военнослужащих и военнообязанных были привлечены к ликвидации последствий катастрофы. В их числе и наши земляки, жители Суксунского района (34 человека)</vt:lpstr>
      <vt:lpstr>Газета «Новая жизнь» от 24.04.2012 № 52</vt:lpstr>
      <vt:lpstr>За ликвидацию последствий Чернобыльской катастрофы награждены орденом Мужества: Лузгин П. А.;  Чулков В.Г.; Осолихин С.И.;  Ладыгин А.И. (на фото слева направо), а также  Ширяев М.А, Мушавкин Н.А. </vt:lpstr>
      <vt:lpstr>Озорнин И.С.;  Курмакаев Г.М.  (слева направо)</vt:lpstr>
      <vt:lpstr>Газета «Новая жизнь» от 30.04.1996 № 49</vt:lpstr>
      <vt:lpstr>На встречах, посвященных памяти жертв и ликвидаторов аварии на Чернобыльской АЭС</vt:lpstr>
      <vt:lpstr>Слайд 11</vt:lpstr>
      <vt:lpstr>Встреча земляков-чернобыльцев в музее (2021 г.)</vt:lpstr>
      <vt:lpstr>С 1986 года живёт, и ещё долго будет жить в наших сердцах это страшное слово: Чернобыль. Самым страшным является то, что последствия Чернобыльской катастрофы коснулись не только людей, живущих в то время, но людей живущих сегодня.  И спустя 38лет этот день заставляет нас задуматься о возможных последствиях деятельности человека, о нашем неоплатном долге перед теми, кто, рискуя собственной жизнью, спас мир от радиоактивной катастрофы. Память о трагедии незаживающей раной останется в душе нашего народа. Подвиг, который осуществили ликвидаторы аварии на Чернобыльской АЭС, никогда не будет забыт. Горько осознавать, что с каждым днём этих героев становится все меньше. Об их подвиге должны помнить мы все.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Надежда</cp:lastModifiedBy>
  <cp:revision>29</cp:revision>
  <dcterms:created xsi:type="dcterms:W3CDTF">2021-04-15T04:17:53Z</dcterms:created>
  <dcterms:modified xsi:type="dcterms:W3CDTF">2024-04-25T10:47:15Z</dcterms:modified>
</cp:coreProperties>
</file>