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98" r:id="rId2"/>
    <p:sldId id="296" r:id="rId3"/>
    <p:sldId id="297" r:id="rId4"/>
    <p:sldId id="299" r:id="rId5"/>
    <p:sldId id="300" r:id="rId6"/>
    <p:sldId id="301" r:id="rId7"/>
    <p:sldId id="302" r:id="rId8"/>
    <p:sldId id="303" r:id="rId9"/>
    <p:sldId id="290" r:id="rId10"/>
    <p:sldId id="304" r:id="rId11"/>
    <p:sldId id="305" r:id="rId12"/>
    <p:sldId id="306" r:id="rId13"/>
    <p:sldId id="294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6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EF08D-D247-4880-ACFB-71D8C9B5032C}" type="datetimeFigureOut">
              <a:rPr lang="ru-RU" smtClean="0"/>
              <a:pPr/>
              <a:t>26.01.2024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2054-9EF0-4F94-A9F5-81F614518E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EF08D-D247-4880-ACFB-71D8C9B5032C}" type="datetimeFigureOut">
              <a:rPr lang="ru-RU" smtClean="0"/>
              <a:pPr/>
              <a:t>26.01.2024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2054-9EF0-4F94-A9F5-81F614518E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EF08D-D247-4880-ACFB-71D8C9B5032C}" type="datetimeFigureOut">
              <a:rPr lang="ru-RU" smtClean="0"/>
              <a:pPr/>
              <a:t>26.01.2024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2054-9EF0-4F94-A9F5-81F614518E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EF08D-D247-4880-ACFB-71D8C9B5032C}" type="datetimeFigureOut">
              <a:rPr lang="ru-RU" smtClean="0"/>
              <a:pPr/>
              <a:t>26.01.2024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2054-9EF0-4F94-A9F5-81F614518E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EF08D-D247-4880-ACFB-71D8C9B5032C}" type="datetimeFigureOut">
              <a:rPr lang="ru-RU" smtClean="0"/>
              <a:pPr/>
              <a:t>26.01.2024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2054-9EF0-4F94-A9F5-81F614518E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EF08D-D247-4880-ACFB-71D8C9B5032C}" type="datetimeFigureOut">
              <a:rPr lang="ru-RU" smtClean="0"/>
              <a:pPr/>
              <a:t>26.01.2024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2054-9EF0-4F94-A9F5-81F614518E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EF08D-D247-4880-ACFB-71D8C9B5032C}" type="datetimeFigureOut">
              <a:rPr lang="ru-RU" smtClean="0"/>
              <a:pPr/>
              <a:t>26.01.2024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2054-9EF0-4F94-A9F5-81F614518E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EF08D-D247-4880-ACFB-71D8C9B5032C}" type="datetimeFigureOut">
              <a:rPr lang="ru-RU" smtClean="0"/>
              <a:pPr/>
              <a:t>26.01.2024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2054-9EF0-4F94-A9F5-81F614518E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EF08D-D247-4880-ACFB-71D8C9B5032C}" type="datetimeFigureOut">
              <a:rPr lang="ru-RU" smtClean="0"/>
              <a:pPr/>
              <a:t>26.01.2024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2054-9EF0-4F94-A9F5-81F614518E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EF08D-D247-4880-ACFB-71D8C9B5032C}" type="datetimeFigureOut">
              <a:rPr lang="ru-RU" smtClean="0"/>
              <a:pPr/>
              <a:t>26.01.2024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2054-9EF0-4F94-A9F5-81F614518E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EF08D-D247-4880-ACFB-71D8C9B5032C}" type="datetimeFigureOut">
              <a:rPr lang="ru-RU" smtClean="0"/>
              <a:pPr/>
              <a:t>26.01.2024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2054-9EF0-4F94-A9F5-81F614518E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0EF08D-D247-4880-ACFB-71D8C9B5032C}" type="datetimeFigureOut">
              <a:rPr lang="ru-RU" smtClean="0"/>
              <a:pPr/>
              <a:t>26.01.2024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872054-9EF0-4F94-A9F5-81F614518E8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https://img.razrisyika.ru/kart/126/1200/501761-snyatie-blokady-leningrada-12.jp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642918"/>
            <a:ext cx="7500990" cy="5483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Из воспоминаний Сергея Федоровича Желтышева</a:t>
            </a:r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Тяжелая  обстановка сложилась под Ленинградом. В ту суровую пору нашу часть направили на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Волховский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фронт. В пути мы часто подвергались бомбежкам с воздуха. Немецкая авиация наносила удары по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эшалону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на станции города Тихвина. У нас были большие потери, но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эшалон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продвигался вперед. Когда мы прибыли и заняли оборонительные рубежи, началась героическая эпопея обороны города. Наша задача заключалась, в том чтобы не допустить прорыва врага и удержать боевые позиции на Тихвинском,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Волховском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Староладожском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Новоладожском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направлениях. И советские войска мужественно держали оборону. В одном полку со мной находились Петр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Бунаков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Захар Вертлюгов, Петр Кузнецов. Они пали смертью храбрых в борьбе с ненавистным врагом.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/>
          <p:cNvPicPr>
            <a:picLocks noGrp="1"/>
          </p:cNvPicPr>
          <p:nvPr>
            <p:ph sz="half" idx="1"/>
          </p:nvPr>
        </p:nvPicPr>
        <p:blipFill>
          <a:blip r:embed="rId2" cstate="print"/>
          <a:srcRect l="13876" t="22222" r="62694" b="40363"/>
          <a:stretch>
            <a:fillRect/>
          </a:stretch>
        </p:blipFill>
        <p:spPr bwMode="auto">
          <a:xfrm rot="10800000">
            <a:off x="1475150" y="1600200"/>
            <a:ext cx="2382470" cy="4043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Из воспоминаний Сергея Михайловича Гурьянова</a:t>
            </a:r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Уже с первых дней войны пришлось столкнуться с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финами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В таких стычках с отдельными группами и прошел 41-й и 42-й годы. В январе 1943 года участвовал в боях по прорыву блокады. В одном из боев был тяжело ранен. Наши приняли меня за убитого и продолжали наступление. Через некоторое время я почувствовал, что прихожу в сознание и меня кто-то лижет и повизгивает. Это были специальные собаки наших санитаров. До лета 1943 лежал в госпитале, а когда поправился, в составе группы выздоравливающих был направлен в Березовский ЛПХ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Суксунского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района на заготовку дров для госпиталя. В июне 1944 окончил минометное училище в г. Перми и был направлен на Первый Белорусский фронт.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/>
          <p:cNvPicPr>
            <a:picLocks noGrp="1"/>
          </p:cNvPicPr>
          <p:nvPr>
            <p:ph sz="half" idx="1"/>
          </p:nvPr>
        </p:nvPicPr>
        <p:blipFill>
          <a:blip r:embed="rId2" cstate="print"/>
          <a:srcRect l="10583" t="15306" r="67129" b="64059"/>
          <a:stretch>
            <a:fillRect/>
          </a:stretch>
        </p:blipFill>
        <p:spPr bwMode="auto">
          <a:xfrm>
            <a:off x="749366" y="1600200"/>
            <a:ext cx="345426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Из воспоминаний Ивана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Минеевича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Шарова</a:t>
            </a:r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 войну был мобилизован 3 июля 1941. После подготовки был направлен в Ленинград. После небольших учений батальон был направлен в Выборг на передовые позиции. Наша часть попала в окружение, начались обстрелы. В этом бою погиб мой первый друг. Наш 112 стрелковый полк 23 армии быстро захватил Прибалтику, немцы сходу хотели захватить Ленинград, по просчитались и наткнулись на мощное сопротивление наших войск. Мы вели оборонительные бои в тяжелых условиях, в холоде и в голоде.  После длительной подготовки и слаженных боевых действий войска Ленинградского и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Волховского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фронтов пробили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оборну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немцев, прорвали блокаду Ленинграда и соединились. Сколько было радости у бойцов и у населения от этого долгожданного дня. После прорыва блокады за пять суток была построена железная дорога протяженностью 80 км. от Волхова до Ленинграда.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/>
          <p:cNvPicPr>
            <a:picLocks noGrp="1"/>
          </p:cNvPicPr>
          <p:nvPr>
            <p:ph sz="half" idx="1"/>
          </p:nvPr>
        </p:nvPicPr>
        <p:blipFill>
          <a:blip r:embed="rId2" cstate="print"/>
          <a:srcRect l="42491" t="21769" r="35029" b="52608"/>
          <a:stretch>
            <a:fillRect/>
          </a:stretch>
        </p:blipFill>
        <p:spPr bwMode="auto">
          <a:xfrm>
            <a:off x="1073603" y="1600200"/>
            <a:ext cx="280579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68478"/>
          </a:xfrm>
        </p:spPr>
        <p:txBody>
          <a:bodyPr>
            <a:normAutofit fontScale="90000"/>
          </a:bodyPr>
          <a:lstStyle/>
          <a:p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>Россия помнит голод смертный</a:t>
            </a:r>
            <a:br>
              <a:rPr lang="ru-RU" sz="2200" dirty="0" smtClean="0"/>
            </a:br>
            <a:r>
              <a:rPr lang="ru-RU" sz="2200" dirty="0" smtClean="0"/>
              <a:t>И горе города в блокаде.</a:t>
            </a:r>
            <a:br>
              <a:rPr lang="ru-RU" sz="2200" dirty="0" smtClean="0"/>
            </a:br>
            <a:r>
              <a:rPr lang="ru-RU" sz="2200" dirty="0" smtClean="0"/>
              <a:t>Россия помнит Подвиг верный —</a:t>
            </a:r>
            <a:br>
              <a:rPr lang="ru-RU" sz="2200" dirty="0" smtClean="0"/>
            </a:br>
            <a:r>
              <a:rPr lang="ru-RU" sz="2200" dirty="0" smtClean="0"/>
              <a:t>Людей великих в Ленинграде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357430"/>
            <a:ext cx="8229600" cy="376873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Picture 2" descr="https://images.onlinetestpad.net/9e/15/d35ef62940eca7e29529352889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2357430"/>
            <a:ext cx="7929618" cy="37862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72" y="612845"/>
            <a:ext cx="807249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just"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49263"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Блокада Ленинграда – одного из самых страшных эпизодов не только Второй мировой войны, но всей человеческой истории. </a:t>
            </a:r>
            <a:r>
              <a:rPr lang="ru-RU" dirty="0" smtClean="0">
                <a:solidFill>
                  <a:srgbClr val="202122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Ленинград нельзя было отдавать врагу ни при каких обстоятельствах. Городу на Неве выпала высокая и трагическая участь стать одним из трагических центров от устойчивости обороны.</a:t>
            </a:r>
            <a:r>
              <a:rPr lang="ru-RU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Защитники Ленинграда в схватках с врагом проявляли бесстрашие, стойкость и мужество.</a:t>
            </a:r>
            <a:endParaRPr lang="ru-RU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49263"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Ни массовые жертвы, ни голод, ни холод не сломили дух и доблесть его защитников. 125 граммов хлеба в день – восьмая часть такой буханки, в самые тяжелые дни это была единственная еда жителей блокадного Ленинграда. </a:t>
            </a: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Ленинградцы с нетерпением ждали часа расплаты за горе и страдания, за кровь и слезы, за раны родного города. И этот час наступил» 27 января 1944 года в Ленинграде прогремели залпы торжественного салюта, возвестившие полное освобождение города Ленинграда от блокады. </a:t>
            </a:r>
            <a:endParaRPr lang="ru-RU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Блокада Ленинграда воспоминаниями наших земляков – участников ВОВ</a:t>
            </a:r>
            <a:endParaRPr lang="ru-RU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защите и обороне северной столицы, прорыве блокады участвовали многие уральцы, а также они поставляли на фронт технику, боеприпасы, продовольствие, принимали эвакуированных ленинградцев в свои семьи.</a:t>
            </a: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Десятки наших земляков, жителей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Суксунского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района, тоже принимали участие в боевых действиях по защите и освобождению Ленинграда, среди них были и женщины.</a:t>
            </a: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Среди тех, кто  защищал город на Неве были: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Кочкина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А.Т., Спицына М.Н.,  Дьякова А.Е., Мамонов Н.В.,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Токачев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С.М.,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Утемов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М.И., Шаров М.И.,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Сартаков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Г.П.,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Чеурин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А.П.,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Порядин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Н.Д,  Желтышев С.Ф., Токарев С., Гурьянов С.М.,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Цепилов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А.С.,Чечушков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В.М.</a:t>
            </a: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Из воспоминаний Анны Тихоновны </a:t>
            </a:r>
            <a:r>
              <a:rPr lang="ru-RU" sz="2500" dirty="0" err="1" smtClean="0">
                <a:latin typeface="Times New Roman" pitchFamily="18" charset="0"/>
                <a:cs typeface="Times New Roman" pitchFamily="18" charset="0"/>
              </a:rPr>
              <a:t>Кочкиной</a:t>
            </a:r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июне 1942 была направлена в  блокадный Ленинград в должности писаря-радиста. Затем перевели в расчет радиолокаторов СОН. Служба на локаторе была очень трудной. Ведь непростое дело – вести наблюдение за летящими самолетами, а их много летало (и свои и немецкие), а затем четко передать данные на командный пункт батареи. Трудно и страшно переносить вой пикирующих истребителей, бомбежки, артиллерийскую канонаду любому бойцу, а нам тогдашним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девчонкам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– тем более. Но мы не падали духом, четко выполняли свои задачи в боевых расчетах наравне с мужчинами.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0377" y="1600200"/>
            <a:ext cx="287224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Из воспоминаний Анны </a:t>
            </a:r>
            <a:r>
              <a:rPr lang="ru-RU" sz="2500" dirty="0" err="1" smtClean="0">
                <a:latin typeface="Times New Roman" pitchFamily="18" charset="0"/>
                <a:cs typeface="Times New Roman" pitchFamily="18" charset="0"/>
              </a:rPr>
              <a:t>Епифановны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Дьяковой</a:t>
            </a:r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40000" lnSpcReduction="20000"/>
          </a:bodyPr>
          <a:lstStyle/>
          <a:p>
            <a:pPr algn="just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в 18 лет пошла на курсы шоферов в поселок Суксун. Стажировку проходила в блокадном Ленинграде. Она вспоминала: "По "Дороге жизни" ездили не менее, чем по 2 машины. Начнет одна в полынью проваливаться, вторая -тут же ее на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тросс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. Дорога находилась под обстрелом и бомбежками. Безопаснее было бы ехать в темноте, но лед был изранен. Приходилось ехать со светом, чтобы не провалиться. Когда машины попадали в воронки, быстро уходили под лед, вместе с водителем. Много людей замерзло в 40-50 градусов от голода и холода".</a:t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До 1946 года Анна работала по восстановлению разрушенного войной Ленинграда. Позже вернулась на родину, где прожила всю жизнь.</a:t>
            </a:r>
          </a:p>
          <a:p>
            <a:endParaRPr lang="ru-RU" dirty="0"/>
          </a:p>
        </p:txBody>
      </p:sp>
      <p:pic>
        <p:nvPicPr>
          <p:cNvPr id="5" name="Содержимое 7" descr="https://sun9-10.userapi.com/impg/57-Ef7rN2u3AfSqWx3XRE4VH2b2ufi17wI2Niw/Yq30K6-2oNM.jpg?size=643x942&amp;quality=95&amp;sign=0e4ad49d63de4a05e2cace16f88e19e0&amp;type=album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571612"/>
            <a:ext cx="1857388" cy="228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s://sun9-42.userapi.com/impg/TMjSsZAQtQBHZSQKkaYs-QEVXjX1gkB3YZD4Gw/5ZkPjOPu0k4.jpg?size=720x951&amp;quality=95&amp;sign=a73a089b720a69ad68d49c82df7f5597&amp;type=album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3143248"/>
            <a:ext cx="1885950" cy="2491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Из воспоминаний Марии </a:t>
            </a:r>
            <a:r>
              <a:rPr lang="ru-RU" sz="2500" dirty="0" err="1" smtClean="0">
                <a:latin typeface="Times New Roman" pitchFamily="18" charset="0"/>
                <a:cs typeface="Times New Roman" pitchFamily="18" charset="0"/>
              </a:rPr>
              <a:t>Нестеровны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 smtClean="0">
                <a:latin typeface="Times New Roman" pitchFamily="18" charset="0"/>
                <a:cs typeface="Times New Roman" pitchFamily="18" charset="0"/>
              </a:rPr>
              <a:t>Спициной</a:t>
            </a:r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 Ленинградском фронте была санитаркой, выносила раненых с передовой, под пулями и снарядами, частыми бомбежками при оборе Ленинграда  В одном из боев меня тяжело ранило и я пробыла на  в госпитале 2 месяца. Затем прибыла в свою военную часть в свою роту, в которой продолжила бои на подступах к Ленинграду. И снова передовая, и снова вынос раненых с поля боя.  В одном из боев под г.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Тихвиным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получила второе тяжелое ранение, после излечения снова на передовую в бои за Ладогу, г. Ломоносов. 23 февраля 1944 г. получила третье самое тяжелое ранение, врачи не думали, что выживу, назвали железной девушкой, так как все тело было в металле (осколках). Пролежала в госпитале 6 месяцев  и все таки выжила, помогли молодость и терпение.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 descr="C:\Users\Надежда\Desktop\фронтовики\Спицына М.Н.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571612"/>
            <a:ext cx="3143272" cy="41434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Из воспоминаний Николая Дмитриевича </a:t>
            </a:r>
            <a:r>
              <a:rPr lang="ru-RU" sz="2500" dirty="0" err="1" smtClean="0">
                <a:latin typeface="Times New Roman" pitchFamily="18" charset="0"/>
                <a:cs typeface="Times New Roman" pitchFamily="18" charset="0"/>
              </a:rPr>
              <a:t>Порядина</a:t>
            </a:r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«В Ленинград попал в 1943 году. Принимал самое непосредственное участие в решающем бою по прорыву и снятию блокады. У нашего стрелкового полка балы одна задача – снятие блокады города. Более двух часов продолжалась артподготовка перед наступлением наших войск. Во время прорыва вражеского кольца я находился на переднем крае. Помню те тяжелые бои. Враг был отброшен от города, но не сдавался. Немцы теснили нашу пехоту и шли в наступление. С помощью минометчиков, останавливавших врага на какое-то время, мы вновь шли в наступление. Во время сражения получил серьезное ранение и долгих шесть месяцев находился на лечении в одном из Ленинградских госпиталей»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/>
          <p:cNvPicPr>
            <a:picLocks noGrp="1"/>
          </p:cNvPicPr>
          <p:nvPr>
            <p:ph sz="half" idx="1"/>
          </p:nvPr>
        </p:nvPicPr>
        <p:blipFill>
          <a:blip r:embed="rId2" cstate="print"/>
          <a:srcRect l="14431" r="64404" b="76984"/>
          <a:stretch>
            <a:fillRect/>
          </a:stretch>
        </p:blipFill>
        <p:spPr bwMode="auto">
          <a:xfrm>
            <a:off x="1006058" y="1643050"/>
            <a:ext cx="2940883" cy="448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Из воспоминаний Григория Петровича </a:t>
            </a:r>
            <a:r>
              <a:rPr lang="ru-RU" sz="2500" dirty="0" err="1" smtClean="0">
                <a:latin typeface="Times New Roman" pitchFamily="18" charset="0"/>
                <a:cs typeface="Times New Roman" pitchFamily="18" charset="0"/>
              </a:rPr>
              <a:t>Сартакова</a:t>
            </a:r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«Я работал шофером на полуторке. Под бомбежкой и обстрелом вывозил из Ленинграда людей на Большую землю. На обратном пути вез продовольствие, одежду и все необходимое жителям осажденного города. Бывали случаи, когда чудом оставался в живых, выпрыгивая из уходящего под лед автомобиля».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/>
          <p:cNvPicPr>
            <a:picLocks noGrp="1"/>
          </p:cNvPicPr>
          <p:nvPr>
            <p:ph sz="half" idx="1"/>
          </p:nvPr>
        </p:nvPicPr>
        <p:blipFill>
          <a:blip r:embed="rId2" cstate="print"/>
          <a:srcRect l="27739" t="2268" r="51577" b="77098"/>
          <a:stretch>
            <a:fillRect/>
          </a:stretch>
        </p:blipFill>
        <p:spPr bwMode="auto">
          <a:xfrm>
            <a:off x="873585" y="1600200"/>
            <a:ext cx="320583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Из воспоминаний Алексея Георгиевича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Чеурина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25000" lnSpcReduction="20000"/>
          </a:bodyPr>
          <a:lstStyle/>
          <a:p>
            <a:pPr algn="just"/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В 1939 году пошел в армию. Попал в Польшу, в </a:t>
            </a:r>
            <a:r>
              <a:rPr lang="ru-RU" sz="6000" dirty="0" err="1" smtClean="0">
                <a:latin typeface="Times New Roman" pitchFamily="18" charset="0"/>
                <a:cs typeface="Times New Roman" pitchFamily="18" charset="0"/>
              </a:rPr>
              <a:t>Брест-Литовск</a:t>
            </a:r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. Готовили нас к Финской войне. Потом перебазировались в Эстонию. В момент нападения на Советский Союз фашистской Германии часть попала под бомбы гитлеровцев и оставшиеся бойцы семь суток жили на острове </a:t>
            </a:r>
            <a:r>
              <a:rPr lang="ru-RU" sz="6000" dirty="0" err="1" smtClean="0">
                <a:latin typeface="Times New Roman" pitchFamily="18" charset="0"/>
                <a:cs typeface="Times New Roman" pitchFamily="18" charset="0"/>
              </a:rPr>
              <a:t>Гогланд</a:t>
            </a:r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, затем перебрались в Кронштадт, откуда их направили в Ленинград. Так я оказался шофером на перевозках продуктов и снарядов через Ладожское озеро. Гибель людей пришлось видеть постоянно. Ленинградцы умирали от голода, тонули во время перевозки их по льду озера.</a:t>
            </a:r>
            <a:br>
              <a:rPr lang="ru-RU" sz="6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Чудом остался жив, ведь однажды мне пришлось перенести тяжелое отравление водой Ладоги, в которой плавало немало трупов. В конце войны меня переводят в 21 артиллерийскую бригаду. С ней я встретил победу на реке Одер в 80 км от Берлина.</a:t>
            </a:r>
            <a:r>
              <a:rPr lang="ru-RU" sz="4300" dirty="0" smtClean="0"/>
              <a:t/>
            </a:r>
            <a:br>
              <a:rPr lang="ru-RU" sz="4300" dirty="0" smtClean="0"/>
            </a:br>
            <a:endParaRPr lang="ru-RU" sz="4300" dirty="0" smtClean="0"/>
          </a:p>
          <a:p>
            <a:endParaRPr lang="ru-RU" dirty="0"/>
          </a:p>
        </p:txBody>
      </p:sp>
      <p:pic>
        <p:nvPicPr>
          <p:cNvPr id="5" name="Содержимое 4" descr="https://sun9-9.userapi.com/impg/y9gpRt_EBcUe36uHjLMvPkB2hA09pB0McU1wBg/i4aaTWVY24Q.jpg?size=720x1084&amp;quality=95&amp;sign=7265aef4d2639f00632fcb2a5730ae39&amp;type=album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973412" y="1600200"/>
            <a:ext cx="300617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775</TotalTime>
  <Words>1228</Words>
  <Application>Microsoft Office PowerPoint</Application>
  <PresentationFormat>Экран (4:3)</PresentationFormat>
  <Paragraphs>30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Слайд 1</vt:lpstr>
      <vt:lpstr>Слайд 2</vt:lpstr>
      <vt:lpstr>Блокада Ленинграда воспоминаниями наших земляков – участников ВОВ</vt:lpstr>
      <vt:lpstr>Из воспоминаний Анны Тихоновны Кочкиной</vt:lpstr>
      <vt:lpstr>Из воспоминаний Анны Епифановны Дьяковой</vt:lpstr>
      <vt:lpstr>Из воспоминаний Марии Нестеровны Спициной</vt:lpstr>
      <vt:lpstr>Из воспоминаний Николая Дмитриевича Порядина</vt:lpstr>
      <vt:lpstr>Из воспоминаний Григория Петровича Сартакова</vt:lpstr>
      <vt:lpstr>Из воспоминаний Алексея Георгиевича Чеурина </vt:lpstr>
      <vt:lpstr>Из воспоминаний Сергея Федоровича Желтышева</vt:lpstr>
      <vt:lpstr>Из воспоминаний Сергея Михайловича Гурьянова</vt:lpstr>
      <vt:lpstr>Из воспоминаний Ивана Минеевича Шарова</vt:lpstr>
      <vt:lpstr>  Россия помнит голод смертный И горе города в блокаде. Россия помнит Подвиг верный — Людей великих в Ленинграде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Надежда</dc:creator>
  <cp:lastModifiedBy>Надежда</cp:lastModifiedBy>
  <cp:revision>94</cp:revision>
  <dcterms:created xsi:type="dcterms:W3CDTF">2023-05-02T11:12:44Z</dcterms:created>
  <dcterms:modified xsi:type="dcterms:W3CDTF">2024-01-26T06:21:37Z</dcterms:modified>
</cp:coreProperties>
</file>