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2CE83-BD8A-4166-8D07-0B8CE8870371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МАОУ "Ключевская средняя общеобразовательная школа"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ED525-EEE8-4617-BCB8-34818CC027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03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2650-3511-49E7-8D69-67DAFF2F5F8C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МАОУ "Ключевская средняя общеобразовательная школа"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9C14A-D735-425D-BED7-069F159BE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47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E00C-D1E3-4381-8129-1AEE365A218A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6F8F-DC31-4B81-8F02-94C02A7A232C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D049-19CE-4BCF-9F82-B877AD4C1833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D58E-5FCF-42F3-9271-1E173E9968D0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0973-5B53-47A0-A900-E91E3840A53E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FD26-57FA-410C-8FE6-7FA5644C50CC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61BD-7DE1-4333-BBC5-7935782327DE}" type="datetime1">
              <a:rPr lang="uk-UA" smtClean="0"/>
              <a:t>30.04.2021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C50AA-A019-4095-91FD-2653059EC5C8}" type="datetime1">
              <a:rPr lang="uk-UA" smtClean="0"/>
              <a:t>30.04.2021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1ACE-BB51-4A9D-B08F-CFC4B8AEF72B}" type="datetime1">
              <a:rPr lang="uk-UA" smtClean="0"/>
              <a:t>30.04.2021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1698-B661-41CD-8379-B54779F9F7F6}" type="datetime1">
              <a:rPr lang="uk-UA" smtClean="0"/>
              <a:t>30.04.2021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2882-347C-4336-B5BA-D8F3E6E924D8}" type="datetime1">
              <a:rPr lang="uk-UA" smtClean="0"/>
              <a:t>30.04.2021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6A3D-6984-4FA5-BB96-EF28A507BCD7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4259-37D5-433F-90A9-995DB82B5C57}" type="datetime1">
              <a:rPr lang="uk-UA" smtClean="0"/>
              <a:t>30.04.2021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E234-DA58-4B2A-BEDF-A8D5C6FB84A2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AF393-3FC0-4FFE-BA2E-8A80142C19CE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275AF-03D0-4945-8E34-ACE19B0B06EC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58B0-BB92-4334-A985-484473F295F3}" type="datetime1">
              <a:rPr lang="uk-UA" smtClean="0"/>
              <a:t>30.04.2021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22E2-3B9B-41F6-9AE9-C75902F9E97E}" type="datetime1">
              <a:rPr lang="uk-UA" smtClean="0"/>
              <a:t>30.04.2021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6F7B-C016-4FC8-9B5F-0D14A68ACCBB}" type="datetime1">
              <a:rPr lang="uk-UA" smtClean="0"/>
              <a:t>30.04.2021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5F66-F931-4E46-942E-55CC399CDA22}" type="datetime1">
              <a:rPr lang="uk-UA" smtClean="0"/>
              <a:t>30.04.2021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7928-6A70-4BF9-B57B-6DAD8AE7B7CA}" type="datetime1">
              <a:rPr lang="uk-UA" smtClean="0"/>
              <a:t>30.04.2021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302C7-174F-4637-9C37-08E76C54633B}" type="datetime1">
              <a:rPr lang="uk-UA" smtClean="0"/>
              <a:t>30.04.2021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D0B6-44D8-4FF2-84E6-ACBA25F9452C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ACA0-8133-4D3A-B825-1E83BA41ED7A}" type="datetime1">
              <a:rPr lang="uk-UA" smtClean="0"/>
              <a:t>30.04.2021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МАОУ "Ключевская средняя общеобразовательная школа"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420888"/>
            <a:ext cx="9433048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Дизайн-проект образовательного центра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«Точка роста»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МАОУ «Ключевская средняя общеобразовательная школа»</a:t>
            </a:r>
            <a:b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Суксунского городского округа. Пермского края</a:t>
            </a:r>
            <a:b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" y="0"/>
            <a:ext cx="402404" cy="3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3866" y="788461"/>
            <a:ext cx="6392495" cy="866527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Физическая лаборатория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8" r="13328" b="1"/>
          <a:stretch/>
        </p:blipFill>
        <p:spPr>
          <a:xfrm>
            <a:off x="4629366" y="1556793"/>
            <a:ext cx="4551081" cy="4014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3067" r="11413" b="18496"/>
          <a:stretch/>
        </p:blipFill>
        <p:spPr>
          <a:xfrm>
            <a:off x="89900" y="2415348"/>
            <a:ext cx="4386725" cy="4285028"/>
          </a:xfrm>
          <a:prstGeom prst="rect">
            <a:avLst/>
          </a:prstGeom>
        </p:spPr>
      </p:pic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>
          <a:xfrm>
            <a:off x="6444208" y="6459268"/>
            <a:ext cx="2895600" cy="365125"/>
          </a:xfrm>
        </p:spPr>
        <p:txBody>
          <a:bodyPr/>
          <a:lstStyle/>
          <a:p>
            <a:r>
              <a:rPr lang="ru-RU" dirty="0" smtClean="0"/>
              <a:t>МАОУ "Ключевская средняя общеобразовательная школа"</a:t>
            </a:r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" y="28101"/>
            <a:ext cx="40237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23866" y="788461"/>
            <a:ext cx="6392495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Химическая лаборатория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8500" r="1176" b="6951"/>
          <a:stretch/>
        </p:blipFill>
        <p:spPr>
          <a:xfrm>
            <a:off x="113957" y="2780928"/>
            <a:ext cx="4110115" cy="3602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6688"/>
          <a:stretch/>
        </p:blipFill>
        <p:spPr>
          <a:xfrm>
            <a:off x="4124417" y="1621712"/>
            <a:ext cx="4892909" cy="3535480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6516361" y="6383621"/>
            <a:ext cx="2895600" cy="365125"/>
          </a:xfrm>
        </p:spPr>
        <p:txBody>
          <a:bodyPr/>
          <a:lstStyle/>
          <a:p>
            <a:r>
              <a:rPr lang="ru-RU" dirty="0" smtClean="0"/>
              <a:t>МАОУ "Ключевская средняя общеобразовательная школа"</a:t>
            </a:r>
            <a:endParaRPr lang="uk-UA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9"/>
            <a:ext cx="402404" cy="3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23867" y="788461"/>
            <a:ext cx="6176326" cy="624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</a:rPr>
              <a:t>Биологическая лаборатория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750" r="2401" b="3801"/>
          <a:stretch/>
        </p:blipFill>
        <p:spPr>
          <a:xfrm>
            <a:off x="2699792" y="1412776"/>
            <a:ext cx="3992613" cy="530362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665361" y="6366523"/>
            <a:ext cx="2895600" cy="365125"/>
          </a:xfrm>
        </p:spPr>
        <p:txBody>
          <a:bodyPr/>
          <a:lstStyle/>
          <a:p>
            <a:r>
              <a:rPr lang="ru-RU" dirty="0" smtClean="0"/>
              <a:t>МАОУ "Ключевская средняя общеобразовательная школа"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9"/>
            <a:ext cx="402404" cy="3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23866" y="788461"/>
            <a:ext cx="6392495" cy="54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Технологическая лаборатория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649" r="12988" b="18501"/>
          <a:stretch/>
        </p:blipFill>
        <p:spPr>
          <a:xfrm>
            <a:off x="0" y="1556792"/>
            <a:ext cx="4922729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51" y="1334950"/>
            <a:ext cx="3969751" cy="52930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732240" y="6423571"/>
            <a:ext cx="2895600" cy="365125"/>
          </a:xfrm>
        </p:spPr>
        <p:txBody>
          <a:bodyPr/>
          <a:lstStyle/>
          <a:p>
            <a:r>
              <a:rPr lang="ru-RU" dirty="0" smtClean="0"/>
              <a:t>МАОУ "Ключевская средняя общеобразовательная школа"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9"/>
            <a:ext cx="402404" cy="3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23866" y="788461"/>
            <a:ext cx="6392495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коворкинга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1" y="1621933"/>
            <a:ext cx="3623990" cy="2717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07" y="1590213"/>
            <a:ext cx="3666284" cy="2749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032448" cy="3024336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732240" y="6376243"/>
            <a:ext cx="2895600" cy="365125"/>
          </a:xfrm>
        </p:spPr>
        <p:txBody>
          <a:bodyPr/>
          <a:lstStyle/>
          <a:p>
            <a:r>
              <a:rPr lang="ru-RU" dirty="0" smtClean="0"/>
              <a:t>МАОУ "Ключевская средняя общеобразовательная школа"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9"/>
            <a:ext cx="402404" cy="3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Тема Office</vt:lpstr>
      <vt:lpstr>Специальное оформление</vt:lpstr>
      <vt:lpstr>Дизайн-проект образовательного центра «Точка роста»  в МАОУ «Ключевская средняя общеобразовательная школа» Суксунского городского округа. Пермского края </vt:lpstr>
      <vt:lpstr>Физическая лаборатория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38</cp:revision>
  <dcterms:created xsi:type="dcterms:W3CDTF">2009-01-08T12:15:48Z</dcterms:created>
  <dcterms:modified xsi:type="dcterms:W3CDTF">2021-04-30T08:38:32Z</dcterms:modified>
</cp:coreProperties>
</file>