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Территориальное общественное самоуправление «</a:t>
            </a:r>
            <a:r>
              <a:rPr lang="ru-RU" dirty="0" err="1" smtClean="0"/>
              <a:t>Поедугинского</a:t>
            </a:r>
            <a:r>
              <a:rPr lang="ru-RU" dirty="0" smtClean="0"/>
              <a:t> сельского поселения»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Проекты 2017 года.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территории </a:t>
            </a:r>
            <a:r>
              <a:rPr lang="ru-RU" dirty="0" err="1" smtClean="0"/>
              <a:t>Поедугинского</a:t>
            </a:r>
            <a:r>
              <a:rPr lang="ru-RU" dirty="0" smtClean="0"/>
              <a:t> сельского поселения зарегистрировано 4 </a:t>
            </a:r>
            <a:r>
              <a:rPr lang="ru-RU" dirty="0" err="1" smtClean="0"/>
              <a:t>ТОСа</a:t>
            </a:r>
            <a:r>
              <a:rPr lang="ru-RU" dirty="0" smtClean="0"/>
              <a:t>: </a:t>
            </a:r>
            <a:r>
              <a:rPr lang="ru-RU" dirty="0" err="1" smtClean="0"/>
              <a:t>д.Тохтарево</a:t>
            </a:r>
            <a:r>
              <a:rPr lang="ru-RU" dirty="0" smtClean="0"/>
              <a:t> «Сделаем Вместе», </a:t>
            </a:r>
            <a:r>
              <a:rPr lang="ru-RU" dirty="0" err="1" smtClean="0"/>
              <a:t>д.Пепелыши</a:t>
            </a:r>
            <a:r>
              <a:rPr lang="ru-RU" dirty="0" smtClean="0"/>
              <a:t> «Родной край» ,д.Морозково «Родина» и </a:t>
            </a:r>
            <a:r>
              <a:rPr lang="ru-RU" dirty="0" err="1" smtClean="0"/>
              <a:t>д.Поедуги</a:t>
            </a:r>
            <a:r>
              <a:rPr lang="ru-RU" dirty="0" smtClean="0"/>
              <a:t> «Развитие». </a:t>
            </a:r>
            <a:r>
              <a:rPr lang="ru-RU" dirty="0" err="1" smtClean="0"/>
              <a:t>ТОСы</a:t>
            </a:r>
            <a:r>
              <a:rPr lang="ru-RU" dirty="0" smtClean="0"/>
              <a:t>  «Родной край»  и «Развитие» приняли участие в конкурсе  по реализации социально значимых проектов территориального общественного самоуправления и признаны победителями. ТОС «Родной край» </a:t>
            </a:r>
            <a:r>
              <a:rPr lang="ru-RU" dirty="0" err="1" smtClean="0"/>
              <a:t>д.Пепелыши</a:t>
            </a:r>
            <a:r>
              <a:rPr lang="ru-RU" dirty="0" smtClean="0"/>
              <a:t>  подготовил проект «Чистая вода», в результате водопроводная скважина в </a:t>
            </a:r>
            <a:r>
              <a:rPr lang="ru-RU" dirty="0" err="1" smtClean="0"/>
              <a:t>д.Пепелыши</a:t>
            </a:r>
            <a:r>
              <a:rPr lang="ru-RU" dirty="0" smtClean="0"/>
              <a:t> приведена в нормативное состояние.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важина Пепёлыш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709160"/>
          </a:xfrm>
        </p:spPr>
        <p:txBody>
          <a:bodyPr/>
          <a:lstStyle/>
          <a:p>
            <a:r>
              <a:rPr lang="ru-RU" dirty="0" smtClean="0"/>
              <a:t>ТОС «Развитие» </a:t>
            </a:r>
            <a:r>
              <a:rPr lang="ru-RU" dirty="0" err="1" smtClean="0"/>
              <a:t>д.Поедуги</a:t>
            </a:r>
            <a:r>
              <a:rPr lang="ru-RU" dirty="0" smtClean="0"/>
              <a:t> реализует проект «Связь времен»,ведется благоустройство территории у памятника воинам ВОВ в </a:t>
            </a:r>
            <a:r>
              <a:rPr lang="ru-RU" dirty="0" err="1" smtClean="0"/>
              <a:t>д.Поедуги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Памятник Поедуги 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999" y="2133600"/>
            <a:ext cx="63110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амятник ремо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00"/>
            <a:ext cx="45805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AM_5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435" y="3429000"/>
            <a:ext cx="45805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70916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результате участия </a:t>
            </a:r>
            <a:r>
              <a:rPr lang="ru-RU" dirty="0" err="1" smtClean="0"/>
              <a:t>ТОСов</a:t>
            </a:r>
            <a:r>
              <a:rPr lang="ru-RU" dirty="0" smtClean="0"/>
              <a:t> в конкурсе социально значимых проектов территориального общественного самоуправления из бюджета края, на выполнение работ по проектам, дополнительно привлечены средства в объеме 394,0 тыс.руб.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140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Территориальное общественное самоуправление «Поедугинского сельского поселения»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Территориальное общественное самоуправление «Поедугинского сельского поселения»</dc:title>
  <dc:creator>Admin</dc:creator>
  <cp:lastModifiedBy>Admin</cp:lastModifiedBy>
  <cp:revision>2</cp:revision>
  <dcterms:created xsi:type="dcterms:W3CDTF">2017-08-21T17:03:54Z</dcterms:created>
  <dcterms:modified xsi:type="dcterms:W3CDTF">2017-08-21T17:13:39Z</dcterms:modified>
</cp:coreProperties>
</file>